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7" r:id="rId4"/>
    <p:sldMasterId id="2147483964" r:id="rId5"/>
    <p:sldMasterId id="2147484051" r:id="rId6"/>
    <p:sldMasterId id="2147484138" r:id="rId7"/>
  </p:sldMasterIdLst>
  <p:notesMasterIdLst>
    <p:notesMasterId r:id="rId15"/>
  </p:notesMasterIdLst>
  <p:handoutMasterIdLst>
    <p:handoutMasterId r:id="rId16"/>
  </p:handoutMasterIdLst>
  <p:sldIdLst>
    <p:sldId id="789" r:id="rId8"/>
    <p:sldId id="790" r:id="rId9"/>
    <p:sldId id="796" r:id="rId10"/>
    <p:sldId id="792" r:id="rId11"/>
    <p:sldId id="793" r:id="rId12"/>
    <p:sldId id="798" r:id="rId13"/>
    <p:sldId id="799" r:id="rId14"/>
  </p:sldIdLst>
  <p:sldSz cx="12192000" cy="6858000"/>
  <p:notesSz cx="6854825" cy="9985375"/>
  <p:custDataLst>
    <p:tags r:id="rId17"/>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3"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3EAB3"/>
    <a:srgbClr val="0FEEB9"/>
    <a:srgbClr val="00D2FE"/>
    <a:srgbClr val="28CEF6"/>
    <a:srgbClr val="FFD217"/>
    <a:srgbClr val="FF6124"/>
    <a:srgbClr val="EECF40"/>
    <a:srgbClr val="A5FFFF"/>
    <a:srgbClr val="00E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020DA-000B-6348-A09B-E3A7C8B8F543}" v="115" dt="2020-07-17T14:49:27.8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10" autoAdjust="0"/>
    <p:restoredTop sz="64507" autoAdjust="0"/>
  </p:normalViewPr>
  <p:slideViewPr>
    <p:cSldViewPr snapToGrid="0" snapToObjects="1">
      <p:cViewPr varScale="1">
        <p:scale>
          <a:sx n="43" d="100"/>
          <a:sy n="43" d="100"/>
        </p:scale>
        <p:origin x="1728" y="40"/>
      </p:cViewPr>
      <p:guideLst>
        <p:guide pos="3840"/>
        <p:guide orient="horz" pos="3771"/>
      </p:guideLst>
    </p:cSldViewPr>
  </p:slideViewPr>
  <p:notesTextViewPr>
    <p:cViewPr>
      <p:scale>
        <a:sx n="1" d="1"/>
        <a:sy n="1" d="1"/>
      </p:scale>
      <p:origin x="0" y="0"/>
    </p:cViewPr>
  </p:notesTextViewPr>
  <p:notesViewPr>
    <p:cSldViewPr snapToGrid="0" snapToObjects="1">
      <p:cViewPr varScale="1">
        <p:scale>
          <a:sx n="60" d="100"/>
          <a:sy n="60" d="100"/>
        </p:scale>
        <p:origin x="3264"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ppa, Pedro" userId="78b15ebb-14ab-45f0-97b3-f50a9b67ce6d" providerId="ADAL" clId="{FC1020DA-000B-6348-A09B-E3A7C8B8F543}"/>
    <pc:docChg chg="undo redo custSel addSld delSld modSld modSection">
      <pc:chgData name="Foppa, Pedro" userId="78b15ebb-14ab-45f0-97b3-f50a9b67ce6d" providerId="ADAL" clId="{FC1020DA-000B-6348-A09B-E3A7C8B8F543}" dt="2020-07-17T14:49:27.816" v="1285" actId="20577"/>
      <pc:docMkLst>
        <pc:docMk/>
      </pc:docMkLst>
      <pc:sldChg chg="modSp mod">
        <pc:chgData name="Foppa, Pedro" userId="78b15ebb-14ab-45f0-97b3-f50a9b67ce6d" providerId="ADAL" clId="{FC1020DA-000B-6348-A09B-E3A7C8B8F543}" dt="2020-07-16T10:50:30.586" v="15" actId="14100"/>
        <pc:sldMkLst>
          <pc:docMk/>
          <pc:sldMk cId="454775507" sldId="753"/>
        </pc:sldMkLst>
        <pc:spChg chg="mod">
          <ac:chgData name="Foppa, Pedro" userId="78b15ebb-14ab-45f0-97b3-f50a9b67ce6d" providerId="ADAL" clId="{FC1020DA-000B-6348-A09B-E3A7C8B8F543}" dt="2020-07-16T10:50:30.586" v="15" actId="14100"/>
          <ac:spMkLst>
            <pc:docMk/>
            <pc:sldMk cId="454775507" sldId="753"/>
            <ac:spMk id="2" creationId="{3F3A47F8-6C4B-EF49-A881-2B12807A1B01}"/>
          </ac:spMkLst>
        </pc:spChg>
      </pc:sldChg>
      <pc:sldChg chg="modSp mod">
        <pc:chgData name="Foppa, Pedro" userId="78b15ebb-14ab-45f0-97b3-f50a9b67ce6d" providerId="ADAL" clId="{FC1020DA-000B-6348-A09B-E3A7C8B8F543}" dt="2020-07-16T13:49:12.061" v="21" actId="404"/>
        <pc:sldMkLst>
          <pc:docMk/>
          <pc:sldMk cId="307844198" sldId="754"/>
        </pc:sldMkLst>
        <pc:spChg chg="mod">
          <ac:chgData name="Foppa, Pedro" userId="78b15ebb-14ab-45f0-97b3-f50a9b67ce6d" providerId="ADAL" clId="{FC1020DA-000B-6348-A09B-E3A7C8B8F543}" dt="2020-07-16T13:49:12.061" v="21" actId="404"/>
          <ac:spMkLst>
            <pc:docMk/>
            <pc:sldMk cId="307844198" sldId="754"/>
            <ac:spMk id="3" creationId="{0762501F-9BEC-1B44-AFBC-E4C39888C7D3}"/>
          </ac:spMkLst>
        </pc:spChg>
      </pc:sldChg>
      <pc:sldChg chg="addSp delSp modSp mod">
        <pc:chgData name="Foppa, Pedro" userId="78b15ebb-14ab-45f0-97b3-f50a9b67ce6d" providerId="ADAL" clId="{FC1020DA-000B-6348-A09B-E3A7C8B8F543}" dt="2020-07-16T14:07:37.223" v="200" actId="948"/>
        <pc:sldMkLst>
          <pc:docMk/>
          <pc:sldMk cId="2086148301" sldId="757"/>
        </pc:sldMkLst>
        <pc:spChg chg="mod">
          <ac:chgData name="Foppa, Pedro" userId="78b15ebb-14ab-45f0-97b3-f50a9b67ce6d" providerId="ADAL" clId="{FC1020DA-000B-6348-A09B-E3A7C8B8F543}" dt="2020-07-16T14:07:37.223" v="200" actId="948"/>
          <ac:spMkLst>
            <pc:docMk/>
            <pc:sldMk cId="2086148301" sldId="757"/>
            <ac:spMk id="2" creationId="{EE5186DE-6E7E-564C-A88F-FFE3778EEF62}"/>
          </ac:spMkLst>
        </pc:spChg>
        <pc:spChg chg="mod">
          <ac:chgData name="Foppa, Pedro" userId="78b15ebb-14ab-45f0-97b3-f50a9b67ce6d" providerId="ADAL" clId="{FC1020DA-000B-6348-A09B-E3A7C8B8F543}" dt="2020-07-16T13:49:31.103" v="24"/>
          <ac:spMkLst>
            <pc:docMk/>
            <pc:sldMk cId="2086148301" sldId="757"/>
            <ac:spMk id="3" creationId="{DA051910-F8F7-A047-9CD2-3510E3C062AA}"/>
          </ac:spMkLst>
        </pc:spChg>
        <pc:spChg chg="mod">
          <ac:chgData name="Foppa, Pedro" userId="78b15ebb-14ab-45f0-97b3-f50a9b67ce6d" providerId="ADAL" clId="{FC1020DA-000B-6348-A09B-E3A7C8B8F543}" dt="2020-07-16T13:49:31.103" v="24"/>
          <ac:spMkLst>
            <pc:docMk/>
            <pc:sldMk cId="2086148301" sldId="757"/>
            <ac:spMk id="4" creationId="{DDC189F3-1126-5E42-BDAA-C0189F7B4EAA}"/>
          </ac:spMkLst>
        </pc:spChg>
        <pc:spChg chg="add del mod">
          <ac:chgData name="Foppa, Pedro" userId="78b15ebb-14ab-45f0-97b3-f50a9b67ce6d" providerId="ADAL" clId="{FC1020DA-000B-6348-A09B-E3A7C8B8F543}" dt="2020-07-16T13:49:31.103" v="24"/>
          <ac:spMkLst>
            <pc:docMk/>
            <pc:sldMk cId="2086148301" sldId="757"/>
            <ac:spMk id="5" creationId="{F32FF16F-1075-7B46-90CA-66C0D5C4B0EE}"/>
          </ac:spMkLst>
        </pc:spChg>
        <pc:spChg chg="add del mod">
          <ac:chgData name="Foppa, Pedro" userId="78b15ebb-14ab-45f0-97b3-f50a9b67ce6d" providerId="ADAL" clId="{FC1020DA-000B-6348-A09B-E3A7C8B8F543}" dt="2020-07-16T13:49:31.103" v="24"/>
          <ac:spMkLst>
            <pc:docMk/>
            <pc:sldMk cId="2086148301" sldId="757"/>
            <ac:spMk id="6" creationId="{989241F9-5045-D545-9E71-A07029AD9BAC}"/>
          </ac:spMkLst>
        </pc:spChg>
        <pc:spChg chg="add del mod">
          <ac:chgData name="Foppa, Pedro" userId="78b15ebb-14ab-45f0-97b3-f50a9b67ce6d" providerId="ADAL" clId="{FC1020DA-000B-6348-A09B-E3A7C8B8F543}" dt="2020-07-16T13:49:31.103" v="24"/>
          <ac:spMkLst>
            <pc:docMk/>
            <pc:sldMk cId="2086148301" sldId="757"/>
            <ac:spMk id="7" creationId="{19C7BA3F-6636-3143-B845-08F5E1FADAA1}"/>
          </ac:spMkLst>
        </pc:spChg>
      </pc:sldChg>
      <pc:sldChg chg="addSp delSp modSp mod">
        <pc:chgData name="Foppa, Pedro" userId="78b15ebb-14ab-45f0-97b3-f50a9b67ce6d" providerId="ADAL" clId="{FC1020DA-000B-6348-A09B-E3A7C8B8F543}" dt="2020-07-16T14:10:42.509" v="225" actId="20577"/>
        <pc:sldMkLst>
          <pc:docMk/>
          <pc:sldMk cId="57155301" sldId="758"/>
        </pc:sldMkLst>
        <pc:spChg chg="mod">
          <ac:chgData name="Foppa, Pedro" userId="78b15ebb-14ab-45f0-97b3-f50a9b67ce6d" providerId="ADAL" clId="{FC1020DA-000B-6348-A09B-E3A7C8B8F543}" dt="2020-07-16T14:10:42.509" v="225" actId="20577"/>
          <ac:spMkLst>
            <pc:docMk/>
            <pc:sldMk cId="57155301" sldId="758"/>
            <ac:spMk id="2" creationId="{11F94366-9CB1-EB47-8F32-10D0DCF7D25E}"/>
          </ac:spMkLst>
        </pc:spChg>
        <pc:spChg chg="mod">
          <ac:chgData name="Foppa, Pedro" userId="78b15ebb-14ab-45f0-97b3-f50a9b67ce6d" providerId="ADAL" clId="{FC1020DA-000B-6348-A09B-E3A7C8B8F543}" dt="2020-07-16T14:08:05.607" v="210" actId="948"/>
          <ac:spMkLst>
            <pc:docMk/>
            <pc:sldMk cId="57155301" sldId="758"/>
            <ac:spMk id="3" creationId="{F1E55AE6-D1CC-F941-B78A-67F1A08B114D}"/>
          </ac:spMkLst>
        </pc:spChg>
        <pc:spChg chg="mod">
          <ac:chgData name="Foppa, Pedro" userId="78b15ebb-14ab-45f0-97b3-f50a9b67ce6d" providerId="ADAL" clId="{FC1020DA-000B-6348-A09B-E3A7C8B8F543}" dt="2020-07-16T13:49:58.007" v="27"/>
          <ac:spMkLst>
            <pc:docMk/>
            <pc:sldMk cId="57155301" sldId="758"/>
            <ac:spMk id="4" creationId="{FE71AC37-0C65-664F-8019-224FE591809A}"/>
          </ac:spMkLst>
        </pc:spChg>
        <pc:spChg chg="add del mod">
          <ac:chgData name="Foppa, Pedro" userId="78b15ebb-14ab-45f0-97b3-f50a9b67ce6d" providerId="ADAL" clId="{FC1020DA-000B-6348-A09B-E3A7C8B8F543}" dt="2020-07-16T13:49:58.007" v="27"/>
          <ac:spMkLst>
            <pc:docMk/>
            <pc:sldMk cId="57155301" sldId="758"/>
            <ac:spMk id="5" creationId="{5ECE9447-7859-954F-9106-CFDFB2A2F35C}"/>
          </ac:spMkLst>
        </pc:spChg>
        <pc:spChg chg="add del mod">
          <ac:chgData name="Foppa, Pedro" userId="78b15ebb-14ab-45f0-97b3-f50a9b67ce6d" providerId="ADAL" clId="{FC1020DA-000B-6348-A09B-E3A7C8B8F543}" dt="2020-07-16T13:49:58.007" v="27"/>
          <ac:spMkLst>
            <pc:docMk/>
            <pc:sldMk cId="57155301" sldId="758"/>
            <ac:spMk id="9" creationId="{D2B1AD18-175F-9B48-89BE-7C651D49F630}"/>
          </ac:spMkLst>
        </pc:spChg>
        <pc:spChg chg="add del mod">
          <ac:chgData name="Foppa, Pedro" userId="78b15ebb-14ab-45f0-97b3-f50a9b67ce6d" providerId="ADAL" clId="{FC1020DA-000B-6348-A09B-E3A7C8B8F543}" dt="2020-07-16T13:49:58.007" v="27"/>
          <ac:spMkLst>
            <pc:docMk/>
            <pc:sldMk cId="57155301" sldId="758"/>
            <ac:spMk id="10" creationId="{7F7E6464-50CD-6C4D-8A58-F3E9BBB778CA}"/>
          </ac:spMkLst>
        </pc:spChg>
        <pc:picChg chg="mod">
          <ac:chgData name="Foppa, Pedro" userId="78b15ebb-14ab-45f0-97b3-f50a9b67ce6d" providerId="ADAL" clId="{FC1020DA-000B-6348-A09B-E3A7C8B8F543}" dt="2020-07-16T14:07:56.698" v="206" actId="1076"/>
          <ac:picMkLst>
            <pc:docMk/>
            <pc:sldMk cId="57155301" sldId="758"/>
            <ac:picMk id="6" creationId="{3A252863-8E31-DA4C-9EE6-4D7BF00773B3}"/>
          </ac:picMkLst>
        </pc:picChg>
        <pc:picChg chg="mod">
          <ac:chgData name="Foppa, Pedro" userId="78b15ebb-14ab-45f0-97b3-f50a9b67ce6d" providerId="ADAL" clId="{FC1020DA-000B-6348-A09B-E3A7C8B8F543}" dt="2020-07-16T14:08:10.798" v="211" actId="1076"/>
          <ac:picMkLst>
            <pc:docMk/>
            <pc:sldMk cId="57155301" sldId="758"/>
            <ac:picMk id="7" creationId="{B066BFFD-B3A3-9247-8F67-C753B950F8D6}"/>
          </ac:picMkLst>
        </pc:picChg>
        <pc:picChg chg="mod">
          <ac:chgData name="Foppa, Pedro" userId="78b15ebb-14ab-45f0-97b3-f50a9b67ce6d" providerId="ADAL" clId="{FC1020DA-000B-6348-A09B-E3A7C8B8F543}" dt="2020-07-16T14:07:54.585" v="205" actId="1076"/>
          <ac:picMkLst>
            <pc:docMk/>
            <pc:sldMk cId="57155301" sldId="758"/>
            <ac:picMk id="8" creationId="{0BFC970A-3723-F44D-BD55-BDEE35859210}"/>
          </ac:picMkLst>
        </pc:picChg>
      </pc:sldChg>
      <pc:sldChg chg="addSp delSp modSp mod">
        <pc:chgData name="Foppa, Pedro" userId="78b15ebb-14ab-45f0-97b3-f50a9b67ce6d" providerId="ADAL" clId="{FC1020DA-000B-6348-A09B-E3A7C8B8F543}" dt="2020-07-16T14:11:26.764" v="263" actId="14100"/>
        <pc:sldMkLst>
          <pc:docMk/>
          <pc:sldMk cId="341437961" sldId="761"/>
        </pc:sldMkLst>
        <pc:spChg chg="mod">
          <ac:chgData name="Foppa, Pedro" userId="78b15ebb-14ab-45f0-97b3-f50a9b67ce6d" providerId="ADAL" clId="{FC1020DA-000B-6348-A09B-E3A7C8B8F543}" dt="2020-07-16T14:10:28.931" v="222" actId="14100"/>
          <ac:spMkLst>
            <pc:docMk/>
            <pc:sldMk cId="341437961" sldId="761"/>
            <ac:spMk id="2" creationId="{11F94366-9CB1-EB47-8F32-10D0DCF7D25E}"/>
          </ac:spMkLst>
        </pc:spChg>
        <pc:spChg chg="mod">
          <ac:chgData name="Foppa, Pedro" userId="78b15ebb-14ab-45f0-97b3-f50a9b67ce6d" providerId="ADAL" clId="{FC1020DA-000B-6348-A09B-E3A7C8B8F543}" dt="2020-07-16T14:11:12.927" v="257" actId="404"/>
          <ac:spMkLst>
            <pc:docMk/>
            <pc:sldMk cId="341437961" sldId="761"/>
            <ac:spMk id="3" creationId="{F1E55AE6-D1CC-F941-B78A-67F1A08B114D}"/>
          </ac:spMkLst>
        </pc:spChg>
        <pc:spChg chg="mod">
          <ac:chgData name="Foppa, Pedro" userId="78b15ebb-14ab-45f0-97b3-f50a9b67ce6d" providerId="ADAL" clId="{FC1020DA-000B-6348-A09B-E3A7C8B8F543}" dt="2020-07-16T14:10:04.054" v="214"/>
          <ac:spMkLst>
            <pc:docMk/>
            <pc:sldMk cId="341437961" sldId="761"/>
            <ac:spMk id="4" creationId="{FE71AC37-0C65-664F-8019-224FE591809A}"/>
          </ac:spMkLst>
        </pc:spChg>
        <pc:spChg chg="add del mod">
          <ac:chgData name="Foppa, Pedro" userId="78b15ebb-14ab-45f0-97b3-f50a9b67ce6d" providerId="ADAL" clId="{FC1020DA-000B-6348-A09B-E3A7C8B8F543}" dt="2020-07-16T14:10:04.054" v="214"/>
          <ac:spMkLst>
            <pc:docMk/>
            <pc:sldMk cId="341437961" sldId="761"/>
            <ac:spMk id="5" creationId="{011E75D4-3DF6-8E4B-8277-FD654828F27C}"/>
          </ac:spMkLst>
        </pc:spChg>
        <pc:spChg chg="mod">
          <ac:chgData name="Foppa, Pedro" userId="78b15ebb-14ab-45f0-97b3-f50a9b67ce6d" providerId="ADAL" clId="{FC1020DA-000B-6348-A09B-E3A7C8B8F543}" dt="2020-07-16T14:11:26.764" v="263" actId="14100"/>
          <ac:spMkLst>
            <pc:docMk/>
            <pc:sldMk cId="341437961" sldId="761"/>
            <ac:spMk id="6" creationId="{66E73CB4-0B7D-2F43-BD44-D80F9778C11F}"/>
          </ac:spMkLst>
        </pc:spChg>
        <pc:spChg chg="add del mod">
          <ac:chgData name="Foppa, Pedro" userId="78b15ebb-14ab-45f0-97b3-f50a9b67ce6d" providerId="ADAL" clId="{FC1020DA-000B-6348-A09B-E3A7C8B8F543}" dt="2020-07-16T14:10:04.054" v="214"/>
          <ac:spMkLst>
            <pc:docMk/>
            <pc:sldMk cId="341437961" sldId="761"/>
            <ac:spMk id="7" creationId="{2DAAC24C-603F-614F-B90A-8A47015F83DD}"/>
          </ac:spMkLst>
        </pc:spChg>
        <pc:spChg chg="mod">
          <ac:chgData name="Foppa, Pedro" userId="78b15ebb-14ab-45f0-97b3-f50a9b67ce6d" providerId="ADAL" clId="{FC1020DA-000B-6348-A09B-E3A7C8B8F543}" dt="2020-07-16T14:11:18.771" v="259" actId="1035"/>
          <ac:spMkLst>
            <pc:docMk/>
            <pc:sldMk cId="341437961" sldId="761"/>
            <ac:spMk id="8" creationId="{88FF5A45-0E07-D744-805D-215B4204EB23}"/>
          </ac:spMkLst>
        </pc:spChg>
        <pc:spChg chg="add del mod">
          <ac:chgData name="Foppa, Pedro" userId="78b15ebb-14ab-45f0-97b3-f50a9b67ce6d" providerId="ADAL" clId="{FC1020DA-000B-6348-A09B-E3A7C8B8F543}" dt="2020-07-16T14:10:04.054" v="214"/>
          <ac:spMkLst>
            <pc:docMk/>
            <pc:sldMk cId="341437961" sldId="761"/>
            <ac:spMk id="9" creationId="{38088D10-44E0-7F42-AB38-F0CD88A3761C}"/>
          </ac:spMkLst>
        </pc:spChg>
      </pc:sldChg>
      <pc:sldChg chg="addSp delSp modSp mod">
        <pc:chgData name="Foppa, Pedro" userId="78b15ebb-14ab-45f0-97b3-f50a9b67ce6d" providerId="ADAL" clId="{FC1020DA-000B-6348-A09B-E3A7C8B8F543}" dt="2020-07-16T13:57:25.362" v="137" actId="948"/>
        <pc:sldMkLst>
          <pc:docMk/>
          <pc:sldMk cId="3075011508" sldId="762"/>
        </pc:sldMkLst>
        <pc:spChg chg="mod">
          <ac:chgData name="Foppa, Pedro" userId="78b15ebb-14ab-45f0-97b3-f50a9b67ce6d" providerId="ADAL" clId="{FC1020DA-000B-6348-A09B-E3A7C8B8F543}" dt="2020-07-16T13:57:25.362" v="137" actId="948"/>
          <ac:spMkLst>
            <pc:docMk/>
            <pc:sldMk cId="3075011508" sldId="762"/>
            <ac:spMk id="2" creationId="{C080C25A-045A-B84A-9EAA-18109C197C1E}"/>
          </ac:spMkLst>
        </pc:spChg>
        <pc:spChg chg="mod">
          <ac:chgData name="Foppa, Pedro" userId="78b15ebb-14ab-45f0-97b3-f50a9b67ce6d" providerId="ADAL" clId="{FC1020DA-000B-6348-A09B-E3A7C8B8F543}" dt="2020-07-16T13:56:54.290" v="133"/>
          <ac:spMkLst>
            <pc:docMk/>
            <pc:sldMk cId="3075011508" sldId="762"/>
            <ac:spMk id="3" creationId="{CAE38C0B-0AE9-2646-A331-4E73B9CDC311}"/>
          </ac:spMkLst>
        </pc:spChg>
        <pc:spChg chg="mod">
          <ac:chgData name="Foppa, Pedro" userId="78b15ebb-14ab-45f0-97b3-f50a9b67ce6d" providerId="ADAL" clId="{FC1020DA-000B-6348-A09B-E3A7C8B8F543}" dt="2020-07-16T13:56:54.290" v="133"/>
          <ac:spMkLst>
            <pc:docMk/>
            <pc:sldMk cId="3075011508" sldId="762"/>
            <ac:spMk id="4" creationId="{FC5838E8-1728-164E-A9C2-34C48BF9DC7C}"/>
          </ac:spMkLst>
        </pc:spChg>
        <pc:spChg chg="add del mod">
          <ac:chgData name="Foppa, Pedro" userId="78b15ebb-14ab-45f0-97b3-f50a9b67ce6d" providerId="ADAL" clId="{FC1020DA-000B-6348-A09B-E3A7C8B8F543}" dt="2020-07-16T13:55:57.113" v="121"/>
          <ac:spMkLst>
            <pc:docMk/>
            <pc:sldMk cId="3075011508" sldId="762"/>
            <ac:spMk id="5" creationId="{5E8ECAE1-2210-3441-8109-148E0F97CA7F}"/>
          </ac:spMkLst>
        </pc:spChg>
        <pc:spChg chg="add del mod">
          <ac:chgData name="Foppa, Pedro" userId="78b15ebb-14ab-45f0-97b3-f50a9b67ce6d" providerId="ADAL" clId="{FC1020DA-000B-6348-A09B-E3A7C8B8F543}" dt="2020-07-16T13:55:57.113" v="121"/>
          <ac:spMkLst>
            <pc:docMk/>
            <pc:sldMk cId="3075011508" sldId="762"/>
            <ac:spMk id="6" creationId="{ECD9170D-FB60-5E49-B26A-8EDB87386387}"/>
          </ac:spMkLst>
        </pc:spChg>
        <pc:spChg chg="add del mod">
          <ac:chgData name="Foppa, Pedro" userId="78b15ebb-14ab-45f0-97b3-f50a9b67ce6d" providerId="ADAL" clId="{FC1020DA-000B-6348-A09B-E3A7C8B8F543}" dt="2020-07-16T13:55:57.113" v="121"/>
          <ac:spMkLst>
            <pc:docMk/>
            <pc:sldMk cId="3075011508" sldId="762"/>
            <ac:spMk id="7" creationId="{86FB0D39-3279-4348-A6F6-8DB31462342D}"/>
          </ac:spMkLst>
        </pc:spChg>
        <pc:spChg chg="add del mod">
          <ac:chgData name="Foppa, Pedro" userId="78b15ebb-14ab-45f0-97b3-f50a9b67ce6d" providerId="ADAL" clId="{FC1020DA-000B-6348-A09B-E3A7C8B8F543}" dt="2020-07-16T13:56:54.290" v="133"/>
          <ac:spMkLst>
            <pc:docMk/>
            <pc:sldMk cId="3075011508" sldId="762"/>
            <ac:spMk id="8" creationId="{69A3886D-8F4B-D24D-A9F9-DE20D1011401}"/>
          </ac:spMkLst>
        </pc:spChg>
        <pc:spChg chg="add del mod">
          <ac:chgData name="Foppa, Pedro" userId="78b15ebb-14ab-45f0-97b3-f50a9b67ce6d" providerId="ADAL" clId="{FC1020DA-000B-6348-A09B-E3A7C8B8F543}" dt="2020-07-16T13:56:54.290" v="133"/>
          <ac:spMkLst>
            <pc:docMk/>
            <pc:sldMk cId="3075011508" sldId="762"/>
            <ac:spMk id="9" creationId="{96FCF36F-FC7F-E847-9FFB-A20E0D93DB31}"/>
          </ac:spMkLst>
        </pc:spChg>
        <pc:spChg chg="add del mod">
          <ac:chgData name="Foppa, Pedro" userId="78b15ebb-14ab-45f0-97b3-f50a9b67ce6d" providerId="ADAL" clId="{FC1020DA-000B-6348-A09B-E3A7C8B8F543}" dt="2020-07-16T13:56:54.290" v="133"/>
          <ac:spMkLst>
            <pc:docMk/>
            <pc:sldMk cId="3075011508" sldId="762"/>
            <ac:spMk id="10" creationId="{863418A1-23CC-204B-A7F7-7276F78554DC}"/>
          </ac:spMkLst>
        </pc:spChg>
        <pc:spChg chg="add del mod">
          <ac:chgData name="Foppa, Pedro" userId="78b15ebb-14ab-45f0-97b3-f50a9b67ce6d" providerId="ADAL" clId="{FC1020DA-000B-6348-A09B-E3A7C8B8F543}" dt="2020-07-16T13:56:53.259" v="132"/>
          <ac:spMkLst>
            <pc:docMk/>
            <pc:sldMk cId="3075011508" sldId="762"/>
            <ac:spMk id="11" creationId="{CE9852E9-A900-BF48-9FF2-B4C76B24CEE5}"/>
          </ac:spMkLst>
        </pc:spChg>
        <pc:spChg chg="add del mod">
          <ac:chgData name="Foppa, Pedro" userId="78b15ebb-14ab-45f0-97b3-f50a9b67ce6d" providerId="ADAL" clId="{FC1020DA-000B-6348-A09B-E3A7C8B8F543}" dt="2020-07-16T13:56:53.259" v="132"/>
          <ac:spMkLst>
            <pc:docMk/>
            <pc:sldMk cId="3075011508" sldId="762"/>
            <ac:spMk id="12" creationId="{809E9030-F0A8-FD4A-88E2-F33EE8D3FC15}"/>
          </ac:spMkLst>
        </pc:spChg>
        <pc:spChg chg="add del mod">
          <ac:chgData name="Foppa, Pedro" userId="78b15ebb-14ab-45f0-97b3-f50a9b67ce6d" providerId="ADAL" clId="{FC1020DA-000B-6348-A09B-E3A7C8B8F543}" dt="2020-07-16T13:56:53.259" v="132"/>
          <ac:spMkLst>
            <pc:docMk/>
            <pc:sldMk cId="3075011508" sldId="762"/>
            <ac:spMk id="13" creationId="{02F923DA-CB4B-A840-BD70-B6C2462422CD}"/>
          </ac:spMkLst>
        </pc:spChg>
        <pc:spChg chg="add del mod">
          <ac:chgData name="Foppa, Pedro" userId="78b15ebb-14ab-45f0-97b3-f50a9b67ce6d" providerId="ADAL" clId="{FC1020DA-000B-6348-A09B-E3A7C8B8F543}" dt="2020-07-16T13:56:52.477" v="131"/>
          <ac:spMkLst>
            <pc:docMk/>
            <pc:sldMk cId="3075011508" sldId="762"/>
            <ac:spMk id="14" creationId="{A1141419-C658-E745-9F01-5A9B6B4C62CB}"/>
          </ac:spMkLst>
        </pc:spChg>
        <pc:spChg chg="add del mod">
          <ac:chgData name="Foppa, Pedro" userId="78b15ebb-14ab-45f0-97b3-f50a9b67ce6d" providerId="ADAL" clId="{FC1020DA-000B-6348-A09B-E3A7C8B8F543}" dt="2020-07-16T13:56:52.477" v="131"/>
          <ac:spMkLst>
            <pc:docMk/>
            <pc:sldMk cId="3075011508" sldId="762"/>
            <ac:spMk id="15" creationId="{47953250-7525-504D-BED5-FDBFB25AB3E5}"/>
          </ac:spMkLst>
        </pc:spChg>
        <pc:spChg chg="add del mod">
          <ac:chgData name="Foppa, Pedro" userId="78b15ebb-14ab-45f0-97b3-f50a9b67ce6d" providerId="ADAL" clId="{FC1020DA-000B-6348-A09B-E3A7C8B8F543}" dt="2020-07-16T13:56:52.477" v="131"/>
          <ac:spMkLst>
            <pc:docMk/>
            <pc:sldMk cId="3075011508" sldId="762"/>
            <ac:spMk id="16" creationId="{D816DE0D-E44D-774E-9A4C-99F45D0A8B34}"/>
          </ac:spMkLst>
        </pc:spChg>
      </pc:sldChg>
      <pc:sldChg chg="addSp delSp modSp">
        <pc:chgData name="Foppa, Pedro" userId="78b15ebb-14ab-45f0-97b3-f50a9b67ce6d" providerId="ADAL" clId="{FC1020DA-000B-6348-A09B-E3A7C8B8F543}" dt="2020-07-16T14:11:32.243" v="264"/>
        <pc:sldMkLst>
          <pc:docMk/>
          <pc:sldMk cId="2020446584" sldId="766"/>
        </pc:sldMkLst>
        <pc:spChg chg="mod">
          <ac:chgData name="Foppa, Pedro" userId="78b15ebb-14ab-45f0-97b3-f50a9b67ce6d" providerId="ADAL" clId="{FC1020DA-000B-6348-A09B-E3A7C8B8F543}" dt="2020-07-16T14:11:32.243" v="264"/>
          <ac:spMkLst>
            <pc:docMk/>
            <pc:sldMk cId="2020446584" sldId="766"/>
            <ac:spMk id="2" creationId="{47D4AE77-311E-F548-B555-F32E2882BC30}"/>
          </ac:spMkLst>
        </pc:spChg>
        <pc:spChg chg="add del mod">
          <ac:chgData name="Foppa, Pedro" userId="78b15ebb-14ab-45f0-97b3-f50a9b67ce6d" providerId="ADAL" clId="{FC1020DA-000B-6348-A09B-E3A7C8B8F543}" dt="2020-07-16T14:11:32.243" v="264"/>
          <ac:spMkLst>
            <pc:docMk/>
            <pc:sldMk cId="2020446584" sldId="766"/>
            <ac:spMk id="3" creationId="{6F5344F1-5E47-3446-98E6-665A082C2999}"/>
          </ac:spMkLst>
        </pc:spChg>
      </pc:sldChg>
      <pc:sldChg chg="modSp mod">
        <pc:chgData name="Foppa, Pedro" userId="78b15ebb-14ab-45f0-97b3-f50a9b67ce6d" providerId="ADAL" clId="{FC1020DA-000B-6348-A09B-E3A7C8B8F543}" dt="2020-07-16T14:12:00.264" v="266" actId="14100"/>
        <pc:sldMkLst>
          <pc:docMk/>
          <pc:sldMk cId="1611533094" sldId="771"/>
        </pc:sldMkLst>
        <pc:spChg chg="mod">
          <ac:chgData name="Foppa, Pedro" userId="78b15ebb-14ab-45f0-97b3-f50a9b67ce6d" providerId="ADAL" clId="{FC1020DA-000B-6348-A09B-E3A7C8B8F543}" dt="2020-07-16T14:11:54.620" v="265" actId="179"/>
          <ac:spMkLst>
            <pc:docMk/>
            <pc:sldMk cId="1611533094" sldId="771"/>
            <ac:spMk id="3" creationId="{7D37AC25-03FA-3B44-8867-1B4B4F3578DD}"/>
          </ac:spMkLst>
        </pc:spChg>
        <pc:spChg chg="mod">
          <ac:chgData name="Foppa, Pedro" userId="78b15ebb-14ab-45f0-97b3-f50a9b67ce6d" providerId="ADAL" clId="{FC1020DA-000B-6348-A09B-E3A7C8B8F543}" dt="2020-07-16T14:12:00.264" v="266" actId="14100"/>
          <ac:spMkLst>
            <pc:docMk/>
            <pc:sldMk cId="1611533094" sldId="771"/>
            <ac:spMk id="27" creationId="{A2760183-AB37-BC44-A5F8-DE32E2109775}"/>
          </ac:spMkLst>
        </pc:spChg>
      </pc:sldChg>
      <pc:sldChg chg="modSp mod">
        <pc:chgData name="Foppa, Pedro" userId="78b15ebb-14ab-45f0-97b3-f50a9b67ce6d" providerId="ADAL" clId="{FC1020DA-000B-6348-A09B-E3A7C8B8F543}" dt="2020-07-16T13:53:02.047" v="65" actId="1036"/>
        <pc:sldMkLst>
          <pc:docMk/>
          <pc:sldMk cId="2248117686" sldId="773"/>
        </pc:sldMkLst>
        <pc:spChg chg="mod">
          <ac:chgData name="Foppa, Pedro" userId="78b15ebb-14ab-45f0-97b3-f50a9b67ce6d" providerId="ADAL" clId="{FC1020DA-000B-6348-A09B-E3A7C8B8F543}" dt="2020-07-16T13:51:08.138" v="48" actId="948"/>
          <ac:spMkLst>
            <pc:docMk/>
            <pc:sldMk cId="2248117686" sldId="773"/>
            <ac:spMk id="4" creationId="{A6A4E7B0-B69D-864F-8E71-8D3A454E5497}"/>
          </ac:spMkLst>
        </pc:spChg>
        <pc:spChg chg="mod">
          <ac:chgData name="Foppa, Pedro" userId="78b15ebb-14ab-45f0-97b3-f50a9b67ce6d" providerId="ADAL" clId="{FC1020DA-000B-6348-A09B-E3A7C8B8F543}" dt="2020-07-16T13:53:02.047" v="65" actId="1036"/>
          <ac:spMkLst>
            <pc:docMk/>
            <pc:sldMk cId="2248117686" sldId="773"/>
            <ac:spMk id="5" creationId="{FE8C9580-F831-BB4B-8E25-AAD4F960DE7B}"/>
          </ac:spMkLst>
        </pc:spChg>
        <pc:spChg chg="mod">
          <ac:chgData name="Foppa, Pedro" userId="78b15ebb-14ab-45f0-97b3-f50a9b67ce6d" providerId="ADAL" clId="{FC1020DA-000B-6348-A09B-E3A7C8B8F543}" dt="2020-07-16T13:50:34.081" v="33" actId="14100"/>
          <ac:spMkLst>
            <pc:docMk/>
            <pc:sldMk cId="2248117686" sldId="773"/>
            <ac:spMk id="7" creationId="{7E2655F1-8FC3-3541-99BC-E43A29C56C08}"/>
          </ac:spMkLst>
        </pc:spChg>
      </pc:sldChg>
      <pc:sldChg chg="addSp delSp modSp mod">
        <pc:chgData name="Foppa, Pedro" userId="78b15ebb-14ab-45f0-97b3-f50a9b67ce6d" providerId="ADAL" clId="{FC1020DA-000B-6348-A09B-E3A7C8B8F543}" dt="2020-07-16T13:54:04.855" v="83" actId="1036"/>
        <pc:sldMkLst>
          <pc:docMk/>
          <pc:sldMk cId="626524660" sldId="774"/>
        </pc:sldMkLst>
        <pc:spChg chg="mod">
          <ac:chgData name="Foppa, Pedro" userId="78b15ebb-14ab-45f0-97b3-f50a9b67ce6d" providerId="ADAL" clId="{FC1020DA-000B-6348-A09B-E3A7C8B8F543}" dt="2020-07-16T13:53:06.324" v="72"/>
          <ac:spMkLst>
            <pc:docMk/>
            <pc:sldMk cId="626524660" sldId="774"/>
            <ac:spMk id="2" creationId="{C7D984DD-5772-DC4D-88C9-72B51D5739EC}"/>
          </ac:spMkLst>
        </pc:spChg>
        <pc:spChg chg="mod">
          <ac:chgData name="Foppa, Pedro" userId="78b15ebb-14ab-45f0-97b3-f50a9b67ce6d" providerId="ADAL" clId="{FC1020DA-000B-6348-A09B-E3A7C8B8F543}" dt="2020-07-16T13:53:36.693" v="75" actId="404"/>
          <ac:spMkLst>
            <pc:docMk/>
            <pc:sldMk cId="626524660" sldId="774"/>
            <ac:spMk id="3" creationId="{7C4DF1A7-367F-4D41-B3DD-B44061EF86B9}"/>
          </ac:spMkLst>
        </pc:spChg>
        <pc:spChg chg="mod">
          <ac:chgData name="Foppa, Pedro" userId="78b15ebb-14ab-45f0-97b3-f50a9b67ce6d" providerId="ADAL" clId="{FC1020DA-000B-6348-A09B-E3A7C8B8F543}" dt="2020-07-16T13:53:06.324" v="72"/>
          <ac:spMkLst>
            <pc:docMk/>
            <pc:sldMk cId="626524660" sldId="774"/>
            <ac:spMk id="4" creationId="{38819CAA-3173-1C4B-8D6A-2A3B44E32081}"/>
          </ac:spMkLst>
        </pc:spChg>
        <pc:spChg chg="mod">
          <ac:chgData name="Foppa, Pedro" userId="78b15ebb-14ab-45f0-97b3-f50a9b67ce6d" providerId="ADAL" clId="{FC1020DA-000B-6348-A09B-E3A7C8B8F543}" dt="2020-07-16T13:54:04.855" v="83" actId="1036"/>
          <ac:spMkLst>
            <pc:docMk/>
            <pc:sldMk cId="626524660" sldId="774"/>
            <ac:spMk id="7" creationId="{DFCE525E-71F9-3941-BE5C-1E6DE9671803}"/>
          </ac:spMkLst>
        </pc:spChg>
        <pc:spChg chg="mod">
          <ac:chgData name="Foppa, Pedro" userId="78b15ebb-14ab-45f0-97b3-f50a9b67ce6d" providerId="ADAL" clId="{FC1020DA-000B-6348-A09B-E3A7C8B8F543}" dt="2020-07-16T13:53:43.687" v="78" actId="1035"/>
          <ac:spMkLst>
            <pc:docMk/>
            <pc:sldMk cId="626524660" sldId="774"/>
            <ac:spMk id="8" creationId="{B68BC17E-A4D0-DC46-989B-1F70107A7DCD}"/>
          </ac:spMkLst>
        </pc:spChg>
        <pc:spChg chg="add del mod">
          <ac:chgData name="Foppa, Pedro" userId="78b15ebb-14ab-45f0-97b3-f50a9b67ce6d" providerId="ADAL" clId="{FC1020DA-000B-6348-A09B-E3A7C8B8F543}" dt="2020-07-16T13:53:06.324" v="72"/>
          <ac:spMkLst>
            <pc:docMk/>
            <pc:sldMk cId="626524660" sldId="774"/>
            <ac:spMk id="9" creationId="{B21059EC-48CA-854A-A80E-9D33D35FDD16}"/>
          </ac:spMkLst>
        </pc:spChg>
        <pc:spChg chg="add del mod">
          <ac:chgData name="Foppa, Pedro" userId="78b15ebb-14ab-45f0-97b3-f50a9b67ce6d" providerId="ADAL" clId="{FC1020DA-000B-6348-A09B-E3A7C8B8F543}" dt="2020-07-16T13:53:06.324" v="72"/>
          <ac:spMkLst>
            <pc:docMk/>
            <pc:sldMk cId="626524660" sldId="774"/>
            <ac:spMk id="10" creationId="{6B2F45A3-C9A5-AF49-A031-2B5A7518F87F}"/>
          </ac:spMkLst>
        </pc:spChg>
        <pc:spChg chg="add del mod">
          <ac:chgData name="Foppa, Pedro" userId="78b15ebb-14ab-45f0-97b3-f50a9b67ce6d" providerId="ADAL" clId="{FC1020DA-000B-6348-A09B-E3A7C8B8F543}" dt="2020-07-16T13:53:06.324" v="72"/>
          <ac:spMkLst>
            <pc:docMk/>
            <pc:sldMk cId="626524660" sldId="774"/>
            <ac:spMk id="14" creationId="{608D0314-1BE1-6840-B5D3-2E5E972723C8}"/>
          </ac:spMkLst>
        </pc:spChg>
      </pc:sldChg>
      <pc:sldChg chg="modSp mod">
        <pc:chgData name="Foppa, Pedro" userId="78b15ebb-14ab-45f0-97b3-f50a9b67ce6d" providerId="ADAL" clId="{FC1020DA-000B-6348-A09B-E3A7C8B8F543}" dt="2020-07-16T13:53:04.098" v="70" actId="20577"/>
        <pc:sldMkLst>
          <pc:docMk/>
          <pc:sldMk cId="815308005" sldId="775"/>
        </pc:sldMkLst>
        <pc:spChg chg="mod">
          <ac:chgData name="Foppa, Pedro" userId="78b15ebb-14ab-45f0-97b3-f50a9b67ce6d" providerId="ADAL" clId="{FC1020DA-000B-6348-A09B-E3A7C8B8F543}" dt="2020-07-16T13:53:04.098" v="70" actId="20577"/>
          <ac:spMkLst>
            <pc:docMk/>
            <pc:sldMk cId="815308005" sldId="775"/>
            <ac:spMk id="4" creationId="{38819CAA-3173-1C4B-8D6A-2A3B44E32081}"/>
          </ac:spMkLst>
        </pc:spChg>
      </pc:sldChg>
      <pc:sldChg chg="modSp mod">
        <pc:chgData name="Foppa, Pedro" userId="78b15ebb-14ab-45f0-97b3-f50a9b67ce6d" providerId="ADAL" clId="{FC1020DA-000B-6348-A09B-E3A7C8B8F543}" dt="2020-07-16T14:12:30.438" v="268" actId="1035"/>
        <pc:sldMkLst>
          <pc:docMk/>
          <pc:sldMk cId="2854002238" sldId="778"/>
        </pc:sldMkLst>
        <pc:spChg chg="mod">
          <ac:chgData name="Foppa, Pedro" userId="78b15ebb-14ab-45f0-97b3-f50a9b67ce6d" providerId="ADAL" clId="{FC1020DA-000B-6348-A09B-E3A7C8B8F543}" dt="2020-07-16T14:12:30.438" v="268" actId="1035"/>
          <ac:spMkLst>
            <pc:docMk/>
            <pc:sldMk cId="2854002238" sldId="778"/>
            <ac:spMk id="10" creationId="{5B563E90-10D2-C346-8490-B85E7625D2BF}"/>
          </ac:spMkLst>
        </pc:spChg>
      </pc:sldChg>
      <pc:sldChg chg="addSp delSp modSp mod">
        <pc:chgData name="Foppa, Pedro" userId="78b15ebb-14ab-45f0-97b3-f50a9b67ce6d" providerId="ADAL" clId="{FC1020DA-000B-6348-A09B-E3A7C8B8F543}" dt="2020-07-16T13:55:31.684" v="115" actId="1076"/>
        <pc:sldMkLst>
          <pc:docMk/>
          <pc:sldMk cId="3197762769" sldId="779"/>
        </pc:sldMkLst>
        <pc:spChg chg="mod">
          <ac:chgData name="Foppa, Pedro" userId="78b15ebb-14ab-45f0-97b3-f50a9b67ce6d" providerId="ADAL" clId="{FC1020DA-000B-6348-A09B-E3A7C8B8F543}" dt="2020-07-16T13:54:43.084" v="85"/>
          <ac:spMkLst>
            <pc:docMk/>
            <pc:sldMk cId="3197762769" sldId="779"/>
            <ac:spMk id="2" creationId="{7A3CDE22-CCF8-2A4D-B4CB-BC9D973296CC}"/>
          </ac:spMkLst>
        </pc:spChg>
        <pc:spChg chg="mod">
          <ac:chgData name="Foppa, Pedro" userId="78b15ebb-14ab-45f0-97b3-f50a9b67ce6d" providerId="ADAL" clId="{FC1020DA-000B-6348-A09B-E3A7C8B8F543}" dt="2020-07-16T13:54:54.778" v="94" actId="1076"/>
          <ac:spMkLst>
            <pc:docMk/>
            <pc:sldMk cId="3197762769" sldId="779"/>
            <ac:spMk id="3" creationId="{70D4358B-5D5B-B54E-9783-6E7A44EA1F87}"/>
          </ac:spMkLst>
        </pc:spChg>
        <pc:spChg chg="mod">
          <ac:chgData name="Foppa, Pedro" userId="78b15ebb-14ab-45f0-97b3-f50a9b67ce6d" providerId="ADAL" clId="{FC1020DA-000B-6348-A09B-E3A7C8B8F543}" dt="2020-07-16T13:54:43.084" v="85"/>
          <ac:spMkLst>
            <pc:docMk/>
            <pc:sldMk cId="3197762769" sldId="779"/>
            <ac:spMk id="4" creationId="{92F468AF-8B80-0A4F-B10A-820D8F0E6ADB}"/>
          </ac:spMkLst>
        </pc:spChg>
        <pc:spChg chg="mod">
          <ac:chgData name="Foppa, Pedro" userId="78b15ebb-14ab-45f0-97b3-f50a9b67ce6d" providerId="ADAL" clId="{FC1020DA-000B-6348-A09B-E3A7C8B8F543}" dt="2020-07-16T13:55:06.916" v="103" actId="1038"/>
          <ac:spMkLst>
            <pc:docMk/>
            <pc:sldMk cId="3197762769" sldId="779"/>
            <ac:spMk id="5" creationId="{51376D1B-F930-C44A-8D29-C84CAEAB4729}"/>
          </ac:spMkLst>
        </pc:spChg>
        <pc:spChg chg="add del mod">
          <ac:chgData name="Foppa, Pedro" userId="78b15ebb-14ab-45f0-97b3-f50a9b67ce6d" providerId="ADAL" clId="{FC1020DA-000B-6348-A09B-E3A7C8B8F543}" dt="2020-07-16T13:54:43.084" v="85"/>
          <ac:spMkLst>
            <pc:docMk/>
            <pc:sldMk cId="3197762769" sldId="779"/>
            <ac:spMk id="6" creationId="{3723A795-3566-BB47-BA26-EB708F99FDA1}"/>
          </ac:spMkLst>
        </pc:spChg>
        <pc:spChg chg="add del mod">
          <ac:chgData name="Foppa, Pedro" userId="78b15ebb-14ab-45f0-97b3-f50a9b67ce6d" providerId="ADAL" clId="{FC1020DA-000B-6348-A09B-E3A7C8B8F543}" dt="2020-07-16T13:54:43.084" v="85"/>
          <ac:spMkLst>
            <pc:docMk/>
            <pc:sldMk cId="3197762769" sldId="779"/>
            <ac:spMk id="7" creationId="{E58DB4F6-3C39-3341-AB44-10AF979C6DAF}"/>
          </ac:spMkLst>
        </pc:spChg>
        <pc:spChg chg="add del mod">
          <ac:chgData name="Foppa, Pedro" userId="78b15ebb-14ab-45f0-97b3-f50a9b67ce6d" providerId="ADAL" clId="{FC1020DA-000B-6348-A09B-E3A7C8B8F543}" dt="2020-07-16T13:54:43.084" v="85"/>
          <ac:spMkLst>
            <pc:docMk/>
            <pc:sldMk cId="3197762769" sldId="779"/>
            <ac:spMk id="8" creationId="{A5C44E75-BD2E-8C4A-96E8-2B59D9338698}"/>
          </ac:spMkLst>
        </pc:spChg>
        <pc:spChg chg="mod">
          <ac:chgData name="Foppa, Pedro" userId="78b15ebb-14ab-45f0-97b3-f50a9b67ce6d" providerId="ADAL" clId="{FC1020DA-000B-6348-A09B-E3A7C8B8F543}" dt="2020-07-16T13:55:31.684" v="115" actId="1076"/>
          <ac:spMkLst>
            <pc:docMk/>
            <pc:sldMk cId="3197762769" sldId="779"/>
            <ac:spMk id="9" creationId="{A9A289A9-21E8-454E-8FD9-F775FE13075B}"/>
          </ac:spMkLst>
        </pc:spChg>
        <pc:spChg chg="mod">
          <ac:chgData name="Foppa, Pedro" userId="78b15ebb-14ab-45f0-97b3-f50a9b67ce6d" providerId="ADAL" clId="{FC1020DA-000B-6348-A09B-E3A7C8B8F543}" dt="2020-07-16T13:55:31.684" v="115" actId="1076"/>
          <ac:spMkLst>
            <pc:docMk/>
            <pc:sldMk cId="3197762769" sldId="779"/>
            <ac:spMk id="10" creationId="{5B563E90-10D2-C346-8490-B85E7625D2BF}"/>
          </ac:spMkLst>
        </pc:spChg>
        <pc:spChg chg="mod">
          <ac:chgData name="Foppa, Pedro" userId="78b15ebb-14ab-45f0-97b3-f50a9b67ce6d" providerId="ADAL" clId="{FC1020DA-000B-6348-A09B-E3A7C8B8F543}" dt="2020-07-16T13:55:31.684" v="115" actId="1076"/>
          <ac:spMkLst>
            <pc:docMk/>
            <pc:sldMk cId="3197762769" sldId="779"/>
            <ac:spMk id="11" creationId="{CD99D1E7-F66E-1B46-BDD8-A420AF49F5B8}"/>
          </ac:spMkLst>
        </pc:spChg>
      </pc:sldChg>
      <pc:sldChg chg="modSp mod">
        <pc:chgData name="Foppa, Pedro" userId="78b15ebb-14ab-45f0-97b3-f50a9b67ce6d" providerId="ADAL" clId="{FC1020DA-000B-6348-A09B-E3A7C8B8F543}" dt="2020-07-16T13:57:50.301" v="138" actId="404"/>
        <pc:sldMkLst>
          <pc:docMk/>
          <pc:sldMk cId="1530165263" sldId="781"/>
        </pc:sldMkLst>
        <pc:spChg chg="mod">
          <ac:chgData name="Foppa, Pedro" userId="78b15ebb-14ab-45f0-97b3-f50a9b67ce6d" providerId="ADAL" clId="{FC1020DA-000B-6348-A09B-E3A7C8B8F543}" dt="2020-07-16T13:57:50.301" v="138" actId="404"/>
          <ac:spMkLst>
            <pc:docMk/>
            <pc:sldMk cId="1530165263" sldId="781"/>
            <ac:spMk id="4" creationId="{A3C32772-3CFA-9247-8F9B-66FBE8463E49}"/>
          </ac:spMkLst>
        </pc:spChg>
      </pc:sldChg>
      <pc:sldChg chg="modSp mod">
        <pc:chgData name="Foppa, Pedro" userId="78b15ebb-14ab-45f0-97b3-f50a9b67ce6d" providerId="ADAL" clId="{FC1020DA-000B-6348-A09B-E3A7C8B8F543}" dt="2020-07-16T13:58:45.670" v="146" actId="20578"/>
        <pc:sldMkLst>
          <pc:docMk/>
          <pc:sldMk cId="336099337" sldId="782"/>
        </pc:sldMkLst>
        <pc:spChg chg="mod">
          <ac:chgData name="Foppa, Pedro" userId="78b15ebb-14ab-45f0-97b3-f50a9b67ce6d" providerId="ADAL" clId="{FC1020DA-000B-6348-A09B-E3A7C8B8F543}" dt="2020-07-16T13:58:45.670" v="146" actId="20578"/>
          <ac:spMkLst>
            <pc:docMk/>
            <pc:sldMk cId="336099337" sldId="782"/>
            <ac:spMk id="2" creationId="{17958C14-5220-6A4C-BF3F-AB53AF69B114}"/>
          </ac:spMkLst>
        </pc:spChg>
      </pc:sldChg>
      <pc:sldChg chg="addSp delSp modSp mod">
        <pc:chgData name="Foppa, Pedro" userId="78b15ebb-14ab-45f0-97b3-f50a9b67ce6d" providerId="ADAL" clId="{FC1020DA-000B-6348-A09B-E3A7C8B8F543}" dt="2020-07-16T10:48:55.341" v="4" actId="948"/>
        <pc:sldMkLst>
          <pc:docMk/>
          <pc:sldMk cId="2226123566" sldId="785"/>
        </pc:sldMkLst>
        <pc:spChg chg="mod">
          <ac:chgData name="Foppa, Pedro" userId="78b15ebb-14ab-45f0-97b3-f50a9b67ce6d" providerId="ADAL" clId="{FC1020DA-000B-6348-A09B-E3A7C8B8F543}" dt="2020-07-16T10:48:55.341" v="4" actId="948"/>
          <ac:spMkLst>
            <pc:docMk/>
            <pc:sldMk cId="2226123566" sldId="785"/>
            <ac:spMk id="2" creationId="{66903C83-78AF-F049-9060-B938DE703AF3}"/>
          </ac:spMkLst>
        </pc:spChg>
        <pc:spChg chg="mod">
          <ac:chgData name="Foppa, Pedro" userId="78b15ebb-14ab-45f0-97b3-f50a9b67ce6d" providerId="ADAL" clId="{FC1020DA-000B-6348-A09B-E3A7C8B8F543}" dt="2020-07-16T10:48:46.703" v="2"/>
          <ac:spMkLst>
            <pc:docMk/>
            <pc:sldMk cId="2226123566" sldId="785"/>
            <ac:spMk id="3" creationId="{3CFE2B16-3132-F74A-8DD5-AD8BAC43CBE9}"/>
          </ac:spMkLst>
        </pc:spChg>
        <pc:spChg chg="mod">
          <ac:chgData name="Foppa, Pedro" userId="78b15ebb-14ab-45f0-97b3-f50a9b67ce6d" providerId="ADAL" clId="{FC1020DA-000B-6348-A09B-E3A7C8B8F543}" dt="2020-07-16T10:48:46.703" v="2"/>
          <ac:spMkLst>
            <pc:docMk/>
            <pc:sldMk cId="2226123566" sldId="785"/>
            <ac:spMk id="4" creationId="{52210083-349D-1D48-9D59-0AF4CA89D1B2}"/>
          </ac:spMkLst>
        </pc:spChg>
        <pc:spChg chg="add del mod">
          <ac:chgData name="Foppa, Pedro" userId="78b15ebb-14ab-45f0-97b3-f50a9b67ce6d" providerId="ADAL" clId="{FC1020DA-000B-6348-A09B-E3A7C8B8F543}" dt="2020-07-16T10:48:46.703" v="2"/>
          <ac:spMkLst>
            <pc:docMk/>
            <pc:sldMk cId="2226123566" sldId="785"/>
            <ac:spMk id="5" creationId="{5991E62F-EF19-D545-BBA2-66FCECD0E761}"/>
          </ac:spMkLst>
        </pc:spChg>
        <pc:spChg chg="add del mod">
          <ac:chgData name="Foppa, Pedro" userId="78b15ebb-14ab-45f0-97b3-f50a9b67ce6d" providerId="ADAL" clId="{FC1020DA-000B-6348-A09B-E3A7C8B8F543}" dt="2020-07-16T10:48:46.703" v="2"/>
          <ac:spMkLst>
            <pc:docMk/>
            <pc:sldMk cId="2226123566" sldId="785"/>
            <ac:spMk id="6" creationId="{9B692F70-A4D1-6841-9E9A-CD216B0098E6}"/>
          </ac:spMkLst>
        </pc:spChg>
        <pc:spChg chg="add del mod">
          <ac:chgData name="Foppa, Pedro" userId="78b15ebb-14ab-45f0-97b3-f50a9b67ce6d" providerId="ADAL" clId="{FC1020DA-000B-6348-A09B-E3A7C8B8F543}" dt="2020-07-16T10:48:46.703" v="2"/>
          <ac:spMkLst>
            <pc:docMk/>
            <pc:sldMk cId="2226123566" sldId="785"/>
            <ac:spMk id="7" creationId="{0C19D41C-48B6-AE44-96A3-A39DADEA6F8A}"/>
          </ac:spMkLst>
        </pc:spChg>
      </pc:sldChg>
      <pc:sldChg chg="modSp mod">
        <pc:chgData name="Foppa, Pedro" userId="78b15ebb-14ab-45f0-97b3-f50a9b67ce6d" providerId="ADAL" clId="{FC1020DA-000B-6348-A09B-E3A7C8B8F543}" dt="2020-07-16T10:49:27.715" v="8" actId="14100"/>
        <pc:sldMkLst>
          <pc:docMk/>
          <pc:sldMk cId="4263364416" sldId="790"/>
        </pc:sldMkLst>
        <pc:spChg chg="mod">
          <ac:chgData name="Foppa, Pedro" userId="78b15ebb-14ab-45f0-97b3-f50a9b67ce6d" providerId="ADAL" clId="{FC1020DA-000B-6348-A09B-E3A7C8B8F543}" dt="2020-07-16T10:49:27.715" v="8" actId="14100"/>
          <ac:spMkLst>
            <pc:docMk/>
            <pc:sldMk cId="4263364416" sldId="790"/>
            <ac:spMk id="5" creationId="{00000000-0000-0000-0000-000000000000}"/>
          </ac:spMkLst>
        </pc:spChg>
      </pc:sldChg>
      <pc:sldChg chg="modSp mod">
        <pc:chgData name="Foppa, Pedro" userId="78b15ebb-14ab-45f0-97b3-f50a9b67ce6d" providerId="ADAL" clId="{FC1020DA-000B-6348-A09B-E3A7C8B8F543}" dt="2020-07-16T14:03:30.023" v="151" actId="403"/>
        <pc:sldMkLst>
          <pc:docMk/>
          <pc:sldMk cId="2520888219" sldId="792"/>
        </pc:sldMkLst>
        <pc:spChg chg="mod">
          <ac:chgData name="Foppa, Pedro" userId="78b15ebb-14ab-45f0-97b3-f50a9b67ce6d" providerId="ADAL" clId="{FC1020DA-000B-6348-A09B-E3A7C8B8F543}" dt="2020-07-16T14:03:30.023" v="151" actId="403"/>
          <ac:spMkLst>
            <pc:docMk/>
            <pc:sldMk cId="2520888219" sldId="792"/>
            <ac:spMk id="4" creationId="{67D44002-B550-5545-8986-1A4435FA6A7E}"/>
          </ac:spMkLst>
        </pc:spChg>
      </pc:sldChg>
      <pc:sldChg chg="modSp mod">
        <pc:chgData name="Foppa, Pedro" userId="78b15ebb-14ab-45f0-97b3-f50a9b67ce6d" providerId="ADAL" clId="{FC1020DA-000B-6348-A09B-E3A7C8B8F543}" dt="2020-07-16T14:03:39.006" v="153" actId="404"/>
        <pc:sldMkLst>
          <pc:docMk/>
          <pc:sldMk cId="4076593178" sldId="793"/>
        </pc:sldMkLst>
        <pc:spChg chg="mod">
          <ac:chgData name="Foppa, Pedro" userId="78b15ebb-14ab-45f0-97b3-f50a9b67ce6d" providerId="ADAL" clId="{FC1020DA-000B-6348-A09B-E3A7C8B8F543}" dt="2020-07-16T14:03:39.006" v="153" actId="404"/>
          <ac:spMkLst>
            <pc:docMk/>
            <pc:sldMk cId="4076593178" sldId="793"/>
            <ac:spMk id="4" creationId="{96B6914A-E485-B241-8783-ACD8246B814A}"/>
          </ac:spMkLst>
        </pc:spChg>
      </pc:sldChg>
      <pc:sldChg chg="addSp delSp modSp mod modClrScheme chgLayout">
        <pc:chgData name="Foppa, Pedro" userId="78b15ebb-14ab-45f0-97b3-f50a9b67ce6d" providerId="ADAL" clId="{FC1020DA-000B-6348-A09B-E3A7C8B8F543}" dt="2020-07-16T14:05:01.548" v="174" actId="20577"/>
        <pc:sldMkLst>
          <pc:docMk/>
          <pc:sldMk cId="769915457" sldId="796"/>
        </pc:sldMkLst>
        <pc:spChg chg="mod ord">
          <ac:chgData name="Foppa, Pedro" userId="78b15ebb-14ab-45f0-97b3-f50a9b67ce6d" providerId="ADAL" clId="{FC1020DA-000B-6348-A09B-E3A7C8B8F543}" dt="2020-07-16T14:05:01.548" v="174" actId="20577"/>
          <ac:spMkLst>
            <pc:docMk/>
            <pc:sldMk cId="769915457" sldId="796"/>
            <ac:spMk id="2" creationId="{00000000-0000-0000-0000-000000000000}"/>
          </ac:spMkLst>
        </pc:spChg>
        <pc:spChg chg="del mod">
          <ac:chgData name="Foppa, Pedro" userId="78b15ebb-14ab-45f0-97b3-f50a9b67ce6d" providerId="ADAL" clId="{FC1020DA-000B-6348-A09B-E3A7C8B8F543}" dt="2020-07-16T14:04:16.374" v="157" actId="478"/>
          <ac:spMkLst>
            <pc:docMk/>
            <pc:sldMk cId="769915457" sldId="796"/>
            <ac:spMk id="4" creationId="{0BBEC793-63DF-7C4C-8485-96F39DF9608C}"/>
          </ac:spMkLst>
        </pc:spChg>
        <pc:spChg chg="add del mod ord">
          <ac:chgData name="Foppa, Pedro" userId="78b15ebb-14ab-45f0-97b3-f50a9b67ce6d" providerId="ADAL" clId="{FC1020DA-000B-6348-A09B-E3A7C8B8F543}" dt="2020-07-16T14:04:28.682" v="158" actId="700"/>
          <ac:spMkLst>
            <pc:docMk/>
            <pc:sldMk cId="769915457" sldId="796"/>
            <ac:spMk id="5" creationId="{3BECD31F-5F07-6945-89D3-2294F4D47F1F}"/>
          </ac:spMkLst>
        </pc:spChg>
        <pc:spChg chg="add mod ord">
          <ac:chgData name="Foppa, Pedro" userId="78b15ebb-14ab-45f0-97b3-f50a9b67ce6d" providerId="ADAL" clId="{FC1020DA-000B-6348-A09B-E3A7C8B8F543}" dt="2020-07-16T14:04:41.334" v="167" actId="20577"/>
          <ac:spMkLst>
            <pc:docMk/>
            <pc:sldMk cId="769915457" sldId="796"/>
            <ac:spMk id="6" creationId="{E98B4717-AF9B-CE45-801F-EDA979A103AC}"/>
          </ac:spMkLst>
        </pc:spChg>
        <pc:spChg chg="add del mod">
          <ac:chgData name="Foppa, Pedro" userId="78b15ebb-14ab-45f0-97b3-f50a9b67ce6d" providerId="ADAL" clId="{FC1020DA-000B-6348-A09B-E3A7C8B8F543}" dt="2020-07-16T14:04:36.239" v="164" actId="478"/>
          <ac:spMkLst>
            <pc:docMk/>
            <pc:sldMk cId="769915457" sldId="796"/>
            <ac:spMk id="7" creationId="{CD48C02D-61CB-124E-9675-2979E99127D2}"/>
          </ac:spMkLst>
        </pc:spChg>
      </pc:sldChg>
      <pc:sldChg chg="addSp delSp modSp mod">
        <pc:chgData name="Foppa, Pedro" userId="78b15ebb-14ab-45f0-97b3-f50a9b67ce6d" providerId="ADAL" clId="{FC1020DA-000B-6348-A09B-E3A7C8B8F543}" dt="2020-07-16T14:05:12.110" v="175" actId="948"/>
        <pc:sldMkLst>
          <pc:docMk/>
          <pc:sldMk cId="3891738957" sldId="798"/>
        </pc:sldMkLst>
        <pc:spChg chg="mod">
          <ac:chgData name="Foppa, Pedro" userId="78b15ebb-14ab-45f0-97b3-f50a9b67ce6d" providerId="ADAL" clId="{FC1020DA-000B-6348-A09B-E3A7C8B8F543}" dt="2020-07-16T14:05:12.110" v="175" actId="948"/>
          <ac:spMkLst>
            <pc:docMk/>
            <pc:sldMk cId="3891738957" sldId="798"/>
            <ac:spMk id="2" creationId="{C36EB489-8686-CE4B-A28B-6FCB5CED269D}"/>
          </ac:spMkLst>
        </pc:spChg>
        <pc:spChg chg="mod">
          <ac:chgData name="Foppa, Pedro" userId="78b15ebb-14ab-45f0-97b3-f50a9b67ce6d" providerId="ADAL" clId="{FC1020DA-000B-6348-A09B-E3A7C8B8F543}" dt="2020-07-16T10:49:44.116" v="9"/>
          <ac:spMkLst>
            <pc:docMk/>
            <pc:sldMk cId="3891738957" sldId="798"/>
            <ac:spMk id="3" creationId="{2C9182D2-AA7E-8740-A2B4-B3BE8ECDFCB5}"/>
          </ac:spMkLst>
        </pc:spChg>
        <pc:spChg chg="mod">
          <ac:chgData name="Foppa, Pedro" userId="78b15ebb-14ab-45f0-97b3-f50a9b67ce6d" providerId="ADAL" clId="{FC1020DA-000B-6348-A09B-E3A7C8B8F543}" dt="2020-07-16T10:49:44.116" v="9"/>
          <ac:spMkLst>
            <pc:docMk/>
            <pc:sldMk cId="3891738957" sldId="798"/>
            <ac:spMk id="4" creationId="{3F1E26DD-F827-984D-A50D-E1F71EA0278C}"/>
          </ac:spMkLst>
        </pc:spChg>
        <pc:spChg chg="add del mod">
          <ac:chgData name="Foppa, Pedro" userId="78b15ebb-14ab-45f0-97b3-f50a9b67ce6d" providerId="ADAL" clId="{FC1020DA-000B-6348-A09B-E3A7C8B8F543}" dt="2020-07-16T10:49:44.116" v="9"/>
          <ac:spMkLst>
            <pc:docMk/>
            <pc:sldMk cId="3891738957" sldId="798"/>
            <ac:spMk id="5" creationId="{A9BA5D45-DD32-D041-B530-ADE68BABB3D1}"/>
          </ac:spMkLst>
        </pc:spChg>
        <pc:spChg chg="add del mod">
          <ac:chgData name="Foppa, Pedro" userId="78b15ebb-14ab-45f0-97b3-f50a9b67ce6d" providerId="ADAL" clId="{FC1020DA-000B-6348-A09B-E3A7C8B8F543}" dt="2020-07-16T10:49:44.116" v="9"/>
          <ac:spMkLst>
            <pc:docMk/>
            <pc:sldMk cId="3891738957" sldId="798"/>
            <ac:spMk id="6" creationId="{8DDB54A0-6534-6148-9C43-71AA021AC2CA}"/>
          </ac:spMkLst>
        </pc:spChg>
        <pc:spChg chg="add del mod">
          <ac:chgData name="Foppa, Pedro" userId="78b15ebb-14ab-45f0-97b3-f50a9b67ce6d" providerId="ADAL" clId="{FC1020DA-000B-6348-A09B-E3A7C8B8F543}" dt="2020-07-16T10:49:44.116" v="9"/>
          <ac:spMkLst>
            <pc:docMk/>
            <pc:sldMk cId="3891738957" sldId="798"/>
            <ac:spMk id="7" creationId="{F3D62299-091B-5542-BEE5-FAA902193FB1}"/>
          </ac:spMkLst>
        </pc:spChg>
      </pc:sldChg>
      <pc:sldChg chg="modSp mod">
        <pc:chgData name="Foppa, Pedro" userId="78b15ebb-14ab-45f0-97b3-f50a9b67ce6d" providerId="ADAL" clId="{FC1020DA-000B-6348-A09B-E3A7C8B8F543}" dt="2020-07-16T14:06:33.314" v="187" actId="14100"/>
        <pc:sldMkLst>
          <pc:docMk/>
          <pc:sldMk cId="380552650" sldId="800"/>
        </pc:sldMkLst>
        <pc:spChg chg="mod">
          <ac:chgData name="Foppa, Pedro" userId="78b15ebb-14ab-45f0-97b3-f50a9b67ce6d" providerId="ADAL" clId="{FC1020DA-000B-6348-A09B-E3A7C8B8F543}" dt="2020-07-16T14:06:33.314" v="187" actId="14100"/>
          <ac:spMkLst>
            <pc:docMk/>
            <pc:sldMk cId="380552650" sldId="800"/>
            <ac:spMk id="3" creationId="{4B83D270-07BF-8245-844C-70FF91BFCAFA}"/>
          </ac:spMkLst>
        </pc:spChg>
      </pc:sldChg>
      <pc:sldChg chg="addSp delSp modSp mod">
        <pc:chgData name="Foppa, Pedro" userId="78b15ebb-14ab-45f0-97b3-f50a9b67ce6d" providerId="ADAL" clId="{FC1020DA-000B-6348-A09B-E3A7C8B8F543}" dt="2020-07-16T14:18:06.395" v="354" actId="14100"/>
        <pc:sldMkLst>
          <pc:docMk/>
          <pc:sldMk cId="776786175" sldId="804"/>
        </pc:sldMkLst>
        <pc:graphicFrameChg chg="add del mod">
          <ac:chgData name="Foppa, Pedro" userId="78b15ebb-14ab-45f0-97b3-f50a9b67ce6d" providerId="ADAL" clId="{FC1020DA-000B-6348-A09B-E3A7C8B8F543}" dt="2020-07-16T14:16:27.256" v="320" actId="478"/>
          <ac:graphicFrameMkLst>
            <pc:docMk/>
            <pc:sldMk cId="776786175" sldId="804"/>
            <ac:graphicFrameMk id="5" creationId="{6FBA4C9C-A9D6-F545-9544-F6C8D3E3270B}"/>
          </ac:graphicFrameMkLst>
        </pc:graphicFrameChg>
        <pc:graphicFrameChg chg="mod modGraphic">
          <ac:chgData name="Foppa, Pedro" userId="78b15ebb-14ab-45f0-97b3-f50a9b67ce6d" providerId="ADAL" clId="{FC1020DA-000B-6348-A09B-E3A7C8B8F543}" dt="2020-07-16T14:18:06.395" v="354" actId="14100"/>
          <ac:graphicFrameMkLst>
            <pc:docMk/>
            <pc:sldMk cId="776786175" sldId="804"/>
            <ac:graphicFrameMk id="7" creationId="{00000000-0000-0000-0000-000000000000}"/>
          </ac:graphicFrameMkLst>
        </pc:graphicFrameChg>
      </pc:sldChg>
      <pc:sldChg chg="addSp delSp modSp">
        <pc:chgData name="Foppa, Pedro" userId="78b15ebb-14ab-45f0-97b3-f50a9b67ce6d" providerId="ADAL" clId="{FC1020DA-000B-6348-A09B-E3A7C8B8F543}" dt="2020-07-16T10:50:55.384" v="20" actId="948"/>
        <pc:sldMkLst>
          <pc:docMk/>
          <pc:sldMk cId="1452684094" sldId="805"/>
        </pc:sldMkLst>
        <pc:spChg chg="mod">
          <ac:chgData name="Foppa, Pedro" userId="78b15ebb-14ab-45f0-97b3-f50a9b67ce6d" providerId="ADAL" clId="{FC1020DA-000B-6348-A09B-E3A7C8B8F543}" dt="2020-07-16T10:50:50.369" v="18"/>
          <ac:spMkLst>
            <pc:docMk/>
            <pc:sldMk cId="1452684094" sldId="805"/>
            <ac:spMk id="2" creationId="{40DDF5C7-7A94-C44B-B5DE-ECE0E249002A}"/>
          </ac:spMkLst>
        </pc:spChg>
        <pc:spChg chg="mod">
          <ac:chgData name="Foppa, Pedro" userId="78b15ebb-14ab-45f0-97b3-f50a9b67ce6d" providerId="ADAL" clId="{FC1020DA-000B-6348-A09B-E3A7C8B8F543}" dt="2020-07-16T10:50:55.384" v="20" actId="948"/>
          <ac:spMkLst>
            <pc:docMk/>
            <pc:sldMk cId="1452684094" sldId="805"/>
            <ac:spMk id="3" creationId="{05CDAFDD-ECC9-BC48-B513-3820E7191B94}"/>
          </ac:spMkLst>
        </pc:spChg>
        <pc:spChg chg="mod">
          <ac:chgData name="Foppa, Pedro" userId="78b15ebb-14ab-45f0-97b3-f50a9b67ce6d" providerId="ADAL" clId="{FC1020DA-000B-6348-A09B-E3A7C8B8F543}" dt="2020-07-16T10:50:50.369" v="18"/>
          <ac:spMkLst>
            <pc:docMk/>
            <pc:sldMk cId="1452684094" sldId="805"/>
            <ac:spMk id="4" creationId="{F94E92B5-EB4B-A042-BAE4-781A6A3DEB5F}"/>
          </ac:spMkLst>
        </pc:spChg>
        <pc:spChg chg="add del mod">
          <ac:chgData name="Foppa, Pedro" userId="78b15ebb-14ab-45f0-97b3-f50a9b67ce6d" providerId="ADAL" clId="{FC1020DA-000B-6348-A09B-E3A7C8B8F543}" dt="2020-07-16T10:50:47.915" v="17"/>
          <ac:spMkLst>
            <pc:docMk/>
            <pc:sldMk cId="1452684094" sldId="805"/>
            <ac:spMk id="5" creationId="{F68BE748-1BB1-534F-AE23-708973663644}"/>
          </ac:spMkLst>
        </pc:spChg>
        <pc:spChg chg="add del mod">
          <ac:chgData name="Foppa, Pedro" userId="78b15ebb-14ab-45f0-97b3-f50a9b67ce6d" providerId="ADAL" clId="{FC1020DA-000B-6348-A09B-E3A7C8B8F543}" dt="2020-07-16T10:50:47.915" v="17"/>
          <ac:spMkLst>
            <pc:docMk/>
            <pc:sldMk cId="1452684094" sldId="805"/>
            <ac:spMk id="6" creationId="{B0DD6EF6-05C4-E741-A04E-A8F0B5A39524}"/>
          </ac:spMkLst>
        </pc:spChg>
        <pc:spChg chg="add del mod">
          <ac:chgData name="Foppa, Pedro" userId="78b15ebb-14ab-45f0-97b3-f50a9b67ce6d" providerId="ADAL" clId="{FC1020DA-000B-6348-A09B-E3A7C8B8F543}" dt="2020-07-16T10:50:47.915" v="17"/>
          <ac:spMkLst>
            <pc:docMk/>
            <pc:sldMk cId="1452684094" sldId="805"/>
            <ac:spMk id="7" creationId="{4EC46DBA-D1EE-E047-BDA8-433DEE8E76D0}"/>
          </ac:spMkLst>
        </pc:spChg>
        <pc:spChg chg="add del mod">
          <ac:chgData name="Foppa, Pedro" userId="78b15ebb-14ab-45f0-97b3-f50a9b67ce6d" providerId="ADAL" clId="{FC1020DA-000B-6348-A09B-E3A7C8B8F543}" dt="2020-07-16T10:50:50.369" v="18"/>
          <ac:spMkLst>
            <pc:docMk/>
            <pc:sldMk cId="1452684094" sldId="805"/>
            <ac:spMk id="8" creationId="{F982B625-7EA6-FB4C-A8A4-D4A0835A3CA8}"/>
          </ac:spMkLst>
        </pc:spChg>
        <pc:spChg chg="add del mod">
          <ac:chgData name="Foppa, Pedro" userId="78b15ebb-14ab-45f0-97b3-f50a9b67ce6d" providerId="ADAL" clId="{FC1020DA-000B-6348-A09B-E3A7C8B8F543}" dt="2020-07-16T10:50:50.369" v="18"/>
          <ac:spMkLst>
            <pc:docMk/>
            <pc:sldMk cId="1452684094" sldId="805"/>
            <ac:spMk id="9" creationId="{22782368-8959-8741-80EC-2F4842681D7C}"/>
          </ac:spMkLst>
        </pc:spChg>
        <pc:spChg chg="add del mod">
          <ac:chgData name="Foppa, Pedro" userId="78b15ebb-14ab-45f0-97b3-f50a9b67ce6d" providerId="ADAL" clId="{FC1020DA-000B-6348-A09B-E3A7C8B8F543}" dt="2020-07-16T10:50:50.369" v="18"/>
          <ac:spMkLst>
            <pc:docMk/>
            <pc:sldMk cId="1452684094" sldId="805"/>
            <ac:spMk id="10" creationId="{0CC1DE7E-EA91-DF4C-8B8C-6204590F7E13}"/>
          </ac:spMkLst>
        </pc:spChg>
      </pc:sldChg>
      <pc:sldChg chg="modSp mod">
        <pc:chgData name="Foppa, Pedro" userId="78b15ebb-14ab-45f0-97b3-f50a9b67ce6d" providerId="ADAL" clId="{FC1020DA-000B-6348-A09B-E3A7C8B8F543}" dt="2020-07-16T14:05:26.298" v="176" actId="14100"/>
        <pc:sldMkLst>
          <pc:docMk/>
          <pc:sldMk cId="3680843965" sldId="806"/>
        </pc:sldMkLst>
        <pc:spChg chg="mod">
          <ac:chgData name="Foppa, Pedro" userId="78b15ebb-14ab-45f0-97b3-f50a9b67ce6d" providerId="ADAL" clId="{FC1020DA-000B-6348-A09B-E3A7C8B8F543}" dt="2020-07-16T14:05:26.298" v="176" actId="14100"/>
          <ac:spMkLst>
            <pc:docMk/>
            <pc:sldMk cId="3680843965" sldId="806"/>
            <ac:spMk id="5" creationId="{00000000-0000-0000-0000-000000000000}"/>
          </ac:spMkLst>
        </pc:spChg>
      </pc:sldChg>
      <pc:sldChg chg="addSp delSp modSp mod">
        <pc:chgData name="Foppa, Pedro" userId="78b15ebb-14ab-45f0-97b3-f50a9b67ce6d" providerId="ADAL" clId="{FC1020DA-000B-6348-A09B-E3A7C8B8F543}" dt="2020-07-16T14:06:55.195" v="195" actId="14100"/>
        <pc:sldMkLst>
          <pc:docMk/>
          <pc:sldMk cId="2761249779" sldId="808"/>
        </pc:sldMkLst>
        <pc:spChg chg="mod">
          <ac:chgData name="Foppa, Pedro" userId="78b15ebb-14ab-45f0-97b3-f50a9b67ce6d" providerId="ADAL" clId="{FC1020DA-000B-6348-A09B-E3A7C8B8F543}" dt="2020-07-16T14:06:42.387" v="190"/>
          <ac:spMkLst>
            <pc:docMk/>
            <pc:sldMk cId="2761249779" sldId="808"/>
            <ac:spMk id="2" creationId="{D3D17C36-E7EB-5343-AF10-2FD2AB2D2CFC}"/>
          </ac:spMkLst>
        </pc:spChg>
        <pc:spChg chg="mod">
          <ac:chgData name="Foppa, Pedro" userId="78b15ebb-14ab-45f0-97b3-f50a9b67ce6d" providerId="ADAL" clId="{FC1020DA-000B-6348-A09B-E3A7C8B8F543}" dt="2020-07-16T14:06:42.387" v="190"/>
          <ac:spMkLst>
            <pc:docMk/>
            <pc:sldMk cId="2761249779" sldId="808"/>
            <ac:spMk id="3" creationId="{562D6BA1-216A-4342-9A79-28A5C3FD583E}"/>
          </ac:spMkLst>
        </pc:spChg>
        <pc:spChg chg="mod">
          <ac:chgData name="Foppa, Pedro" userId="78b15ebb-14ab-45f0-97b3-f50a9b67ce6d" providerId="ADAL" clId="{FC1020DA-000B-6348-A09B-E3A7C8B8F543}" dt="2020-07-16T14:06:55.195" v="195" actId="14100"/>
          <ac:spMkLst>
            <pc:docMk/>
            <pc:sldMk cId="2761249779" sldId="808"/>
            <ac:spMk id="4" creationId="{45CA9D4F-7884-5043-BCDB-85A258CD0DF1}"/>
          </ac:spMkLst>
        </pc:spChg>
        <pc:spChg chg="add del mod">
          <ac:chgData name="Foppa, Pedro" userId="78b15ebb-14ab-45f0-97b3-f50a9b67ce6d" providerId="ADAL" clId="{FC1020DA-000B-6348-A09B-E3A7C8B8F543}" dt="2020-07-16T14:06:42.387" v="190"/>
          <ac:spMkLst>
            <pc:docMk/>
            <pc:sldMk cId="2761249779" sldId="808"/>
            <ac:spMk id="5" creationId="{1804EB2D-3C77-5B41-95F5-F5C25D1D6839}"/>
          </ac:spMkLst>
        </pc:spChg>
        <pc:spChg chg="add del mod">
          <ac:chgData name="Foppa, Pedro" userId="78b15ebb-14ab-45f0-97b3-f50a9b67ce6d" providerId="ADAL" clId="{FC1020DA-000B-6348-A09B-E3A7C8B8F543}" dt="2020-07-16T14:06:42.387" v="190"/>
          <ac:spMkLst>
            <pc:docMk/>
            <pc:sldMk cId="2761249779" sldId="808"/>
            <ac:spMk id="6" creationId="{8ACA17AE-616D-B344-BB9D-D031D73F79DA}"/>
          </ac:spMkLst>
        </pc:spChg>
        <pc:spChg chg="add del mod">
          <ac:chgData name="Foppa, Pedro" userId="78b15ebb-14ab-45f0-97b3-f50a9b67ce6d" providerId="ADAL" clId="{FC1020DA-000B-6348-A09B-E3A7C8B8F543}" dt="2020-07-16T14:06:42.387" v="190"/>
          <ac:spMkLst>
            <pc:docMk/>
            <pc:sldMk cId="2761249779" sldId="808"/>
            <ac:spMk id="7" creationId="{CF320A73-0A28-5943-B5C4-767D121D4034}"/>
          </ac:spMkLst>
        </pc:spChg>
      </pc:sldChg>
      <pc:sldChg chg="modSp mod">
        <pc:chgData name="Foppa, Pedro" userId="78b15ebb-14ab-45f0-97b3-f50a9b67ce6d" providerId="ADAL" clId="{FC1020DA-000B-6348-A09B-E3A7C8B8F543}" dt="2020-07-16T14:13:24.630" v="270" actId="179"/>
        <pc:sldMkLst>
          <pc:docMk/>
          <pc:sldMk cId="3503713297" sldId="809"/>
        </pc:sldMkLst>
        <pc:spChg chg="mod">
          <ac:chgData name="Foppa, Pedro" userId="78b15ebb-14ab-45f0-97b3-f50a9b67ce6d" providerId="ADAL" clId="{FC1020DA-000B-6348-A09B-E3A7C8B8F543}" dt="2020-07-16T14:13:24.630" v="270" actId="179"/>
          <ac:spMkLst>
            <pc:docMk/>
            <pc:sldMk cId="3503713297" sldId="809"/>
            <ac:spMk id="4" creationId="{C4F3FD27-F9B1-EB43-9D97-3DA734DB3A9B}"/>
          </ac:spMkLst>
        </pc:spChg>
      </pc:sldChg>
      <pc:sldChg chg="modSp mod">
        <pc:chgData name="Foppa, Pedro" userId="78b15ebb-14ab-45f0-97b3-f50a9b67ce6d" providerId="ADAL" clId="{FC1020DA-000B-6348-A09B-E3A7C8B8F543}" dt="2020-07-16T14:14:28.779" v="292" actId="1036"/>
        <pc:sldMkLst>
          <pc:docMk/>
          <pc:sldMk cId="2128572218" sldId="813"/>
        </pc:sldMkLst>
        <pc:spChg chg="mod">
          <ac:chgData name="Foppa, Pedro" userId="78b15ebb-14ab-45f0-97b3-f50a9b67ce6d" providerId="ADAL" clId="{FC1020DA-000B-6348-A09B-E3A7C8B8F543}" dt="2020-07-16T14:14:18.940" v="288" actId="14100"/>
          <ac:spMkLst>
            <pc:docMk/>
            <pc:sldMk cId="2128572218" sldId="813"/>
            <ac:spMk id="4" creationId="{E6BC47D9-7B44-4548-A45B-2CFAADCC3ABE}"/>
          </ac:spMkLst>
        </pc:spChg>
        <pc:spChg chg="mod">
          <ac:chgData name="Foppa, Pedro" userId="78b15ebb-14ab-45f0-97b3-f50a9b67ce6d" providerId="ADAL" clId="{FC1020DA-000B-6348-A09B-E3A7C8B8F543}" dt="2020-07-16T14:14:28.779" v="292" actId="1036"/>
          <ac:spMkLst>
            <pc:docMk/>
            <pc:sldMk cId="2128572218" sldId="813"/>
            <ac:spMk id="5" creationId="{4AA22223-D139-764D-BB72-F76F4C65B120}"/>
          </ac:spMkLst>
        </pc:spChg>
        <pc:spChg chg="mod">
          <ac:chgData name="Foppa, Pedro" userId="78b15ebb-14ab-45f0-97b3-f50a9b67ce6d" providerId="ADAL" clId="{FC1020DA-000B-6348-A09B-E3A7C8B8F543}" dt="2020-07-16T14:14:28.779" v="292" actId="1036"/>
          <ac:spMkLst>
            <pc:docMk/>
            <pc:sldMk cId="2128572218" sldId="813"/>
            <ac:spMk id="6" creationId="{F1C8ECFD-DBE0-FC4F-801F-60AC07777859}"/>
          </ac:spMkLst>
        </pc:spChg>
        <pc:picChg chg="mod">
          <ac:chgData name="Foppa, Pedro" userId="78b15ebb-14ab-45f0-97b3-f50a9b67ce6d" providerId="ADAL" clId="{FC1020DA-000B-6348-A09B-E3A7C8B8F543}" dt="2020-07-16T14:14:22.182" v="289" actId="14100"/>
          <ac:picMkLst>
            <pc:docMk/>
            <pc:sldMk cId="2128572218" sldId="813"/>
            <ac:picMk id="8" creationId="{66DB2EA6-8D40-D545-9CA2-D40280126D0A}"/>
          </ac:picMkLst>
        </pc:picChg>
      </pc:sldChg>
      <pc:sldChg chg="modSp mod">
        <pc:chgData name="Foppa, Pedro" userId="78b15ebb-14ab-45f0-97b3-f50a9b67ce6d" providerId="ADAL" clId="{FC1020DA-000B-6348-A09B-E3A7C8B8F543}" dt="2020-07-16T14:16:18.722" v="317" actId="1076"/>
        <pc:sldMkLst>
          <pc:docMk/>
          <pc:sldMk cId="2619188963" sldId="814"/>
        </pc:sldMkLst>
        <pc:graphicFrameChg chg="mod modGraphic">
          <ac:chgData name="Foppa, Pedro" userId="78b15ebb-14ab-45f0-97b3-f50a9b67ce6d" providerId="ADAL" clId="{FC1020DA-000B-6348-A09B-E3A7C8B8F543}" dt="2020-07-16T14:16:18.722" v="317" actId="1076"/>
          <ac:graphicFrameMkLst>
            <pc:docMk/>
            <pc:sldMk cId="2619188963" sldId="814"/>
            <ac:graphicFrameMk id="9" creationId="{00000000-0000-0000-0000-000000000000}"/>
          </ac:graphicFrameMkLst>
        </pc:graphicFrameChg>
      </pc:sldChg>
      <pc:sldChg chg="modSp mod">
        <pc:chgData name="Foppa, Pedro" userId="78b15ebb-14ab-45f0-97b3-f50a9b67ce6d" providerId="ADAL" clId="{FC1020DA-000B-6348-A09B-E3A7C8B8F543}" dt="2020-07-16T14:13:51.452" v="277" actId="113"/>
        <pc:sldMkLst>
          <pc:docMk/>
          <pc:sldMk cId="3726441701" sldId="819"/>
        </pc:sldMkLst>
        <pc:spChg chg="mod">
          <ac:chgData name="Foppa, Pedro" userId="78b15ebb-14ab-45f0-97b3-f50a9b67ce6d" providerId="ADAL" clId="{FC1020DA-000B-6348-A09B-E3A7C8B8F543}" dt="2020-07-16T14:13:51.452" v="277" actId="113"/>
          <ac:spMkLst>
            <pc:docMk/>
            <pc:sldMk cId="3726441701" sldId="819"/>
            <ac:spMk id="4" creationId="{F35E7AC4-771E-7D45-9FF8-8E86E1E8544D}"/>
          </ac:spMkLst>
        </pc:spChg>
      </pc:sldChg>
      <pc:sldChg chg="modSp mod">
        <pc:chgData name="Foppa, Pedro" userId="78b15ebb-14ab-45f0-97b3-f50a9b67ce6d" providerId="ADAL" clId="{FC1020DA-000B-6348-A09B-E3A7C8B8F543}" dt="2020-07-16T14:18:16.089" v="356" actId="1076"/>
        <pc:sldMkLst>
          <pc:docMk/>
          <pc:sldMk cId="3221435318" sldId="821"/>
        </pc:sldMkLst>
        <pc:picChg chg="mod">
          <ac:chgData name="Foppa, Pedro" userId="78b15ebb-14ab-45f0-97b3-f50a9b67ce6d" providerId="ADAL" clId="{FC1020DA-000B-6348-A09B-E3A7C8B8F543}" dt="2020-07-16T14:18:16.089" v="356" actId="1076"/>
          <ac:picMkLst>
            <pc:docMk/>
            <pc:sldMk cId="3221435318" sldId="821"/>
            <ac:picMk id="7" creationId="{02F6E92D-A5D3-FD41-96D0-42E1D40C896A}"/>
          </ac:picMkLst>
        </pc:picChg>
      </pc:sldChg>
      <pc:sldChg chg="modSp mod">
        <pc:chgData name="Foppa, Pedro" userId="78b15ebb-14ab-45f0-97b3-f50a9b67ce6d" providerId="ADAL" clId="{FC1020DA-000B-6348-A09B-E3A7C8B8F543}" dt="2020-07-16T14:19:20.310" v="363" actId="948"/>
        <pc:sldMkLst>
          <pc:docMk/>
          <pc:sldMk cId="737651331" sldId="824"/>
        </pc:sldMkLst>
        <pc:spChg chg="mod">
          <ac:chgData name="Foppa, Pedro" userId="78b15ebb-14ab-45f0-97b3-f50a9b67ce6d" providerId="ADAL" clId="{FC1020DA-000B-6348-A09B-E3A7C8B8F543}" dt="2020-07-16T14:19:20.310" v="363" actId="948"/>
          <ac:spMkLst>
            <pc:docMk/>
            <pc:sldMk cId="737651331" sldId="824"/>
            <ac:spMk id="4" creationId="{27BE0211-6F44-CE4D-ABF4-F02C6641A8EC}"/>
          </ac:spMkLst>
        </pc:spChg>
      </pc:sldChg>
      <pc:sldChg chg="modSp mod">
        <pc:chgData name="Foppa, Pedro" userId="78b15ebb-14ab-45f0-97b3-f50a9b67ce6d" providerId="ADAL" clId="{FC1020DA-000B-6348-A09B-E3A7C8B8F543}" dt="2020-07-16T14:19:43.413" v="367" actId="1076"/>
        <pc:sldMkLst>
          <pc:docMk/>
          <pc:sldMk cId="2286473722" sldId="827"/>
        </pc:sldMkLst>
        <pc:spChg chg="mod">
          <ac:chgData name="Foppa, Pedro" userId="78b15ebb-14ab-45f0-97b3-f50a9b67ce6d" providerId="ADAL" clId="{FC1020DA-000B-6348-A09B-E3A7C8B8F543}" dt="2020-07-16T14:19:40.177" v="366" actId="14100"/>
          <ac:spMkLst>
            <pc:docMk/>
            <pc:sldMk cId="2286473722" sldId="827"/>
            <ac:spMk id="4" creationId="{27BE0211-6F44-CE4D-ABF4-F02C6641A8EC}"/>
          </ac:spMkLst>
        </pc:spChg>
        <pc:picChg chg="mod">
          <ac:chgData name="Foppa, Pedro" userId="78b15ebb-14ab-45f0-97b3-f50a9b67ce6d" providerId="ADAL" clId="{FC1020DA-000B-6348-A09B-E3A7C8B8F543}" dt="2020-07-16T14:19:43.413" v="367" actId="1076"/>
          <ac:picMkLst>
            <pc:docMk/>
            <pc:sldMk cId="2286473722" sldId="827"/>
            <ac:picMk id="6" creationId="{52DF6E1B-DBF5-E145-8766-0E49771F8FFC}"/>
          </ac:picMkLst>
        </pc:picChg>
      </pc:sldChg>
      <pc:sldChg chg="addSp delSp modSp mod">
        <pc:chgData name="Foppa, Pedro" userId="78b15ebb-14ab-45f0-97b3-f50a9b67ce6d" providerId="ADAL" clId="{FC1020DA-000B-6348-A09B-E3A7C8B8F543}" dt="2020-07-16T14:22:20.071" v="378" actId="403"/>
        <pc:sldMkLst>
          <pc:docMk/>
          <pc:sldMk cId="4085742356" sldId="832"/>
        </pc:sldMkLst>
        <pc:spChg chg="mod">
          <ac:chgData name="Foppa, Pedro" userId="78b15ebb-14ab-45f0-97b3-f50a9b67ce6d" providerId="ADAL" clId="{FC1020DA-000B-6348-A09B-E3A7C8B8F543}" dt="2020-07-16T14:20:13.790" v="369"/>
          <ac:spMkLst>
            <pc:docMk/>
            <pc:sldMk cId="4085742356" sldId="832"/>
            <ac:spMk id="2" creationId="{773766C7-A348-8842-9AAB-1EBA4B1148F1}"/>
          </ac:spMkLst>
        </pc:spChg>
        <pc:spChg chg="mod">
          <ac:chgData name="Foppa, Pedro" userId="78b15ebb-14ab-45f0-97b3-f50a9b67ce6d" providerId="ADAL" clId="{FC1020DA-000B-6348-A09B-E3A7C8B8F543}" dt="2020-07-16T14:22:20.071" v="378" actId="403"/>
          <ac:spMkLst>
            <pc:docMk/>
            <pc:sldMk cId="4085742356" sldId="832"/>
            <ac:spMk id="3" creationId="{1BC9BD2B-A790-9048-B4AC-9A5C219F8A2C}"/>
          </ac:spMkLst>
        </pc:spChg>
        <pc:spChg chg="mod">
          <ac:chgData name="Foppa, Pedro" userId="78b15ebb-14ab-45f0-97b3-f50a9b67ce6d" providerId="ADAL" clId="{FC1020DA-000B-6348-A09B-E3A7C8B8F543}" dt="2020-07-16T14:20:13.790" v="369"/>
          <ac:spMkLst>
            <pc:docMk/>
            <pc:sldMk cId="4085742356" sldId="832"/>
            <ac:spMk id="4" creationId="{1E2FA733-7017-C94B-BE9A-377E44BC9214}"/>
          </ac:spMkLst>
        </pc:spChg>
        <pc:spChg chg="add del mod">
          <ac:chgData name="Foppa, Pedro" userId="78b15ebb-14ab-45f0-97b3-f50a9b67ce6d" providerId="ADAL" clId="{FC1020DA-000B-6348-A09B-E3A7C8B8F543}" dt="2020-07-16T14:20:13.790" v="369"/>
          <ac:spMkLst>
            <pc:docMk/>
            <pc:sldMk cId="4085742356" sldId="832"/>
            <ac:spMk id="5" creationId="{FCB86BDB-1551-B741-8150-A3E708B61C70}"/>
          </ac:spMkLst>
        </pc:spChg>
        <pc:spChg chg="add del mod">
          <ac:chgData name="Foppa, Pedro" userId="78b15ebb-14ab-45f0-97b3-f50a9b67ce6d" providerId="ADAL" clId="{FC1020DA-000B-6348-A09B-E3A7C8B8F543}" dt="2020-07-16T14:20:13.790" v="369"/>
          <ac:spMkLst>
            <pc:docMk/>
            <pc:sldMk cId="4085742356" sldId="832"/>
            <ac:spMk id="6" creationId="{8B0E1961-376A-6C4D-8681-DA4C9C6818E4}"/>
          </ac:spMkLst>
        </pc:spChg>
        <pc:spChg chg="add del mod">
          <ac:chgData name="Foppa, Pedro" userId="78b15ebb-14ab-45f0-97b3-f50a9b67ce6d" providerId="ADAL" clId="{FC1020DA-000B-6348-A09B-E3A7C8B8F543}" dt="2020-07-16T14:20:13.790" v="369"/>
          <ac:spMkLst>
            <pc:docMk/>
            <pc:sldMk cId="4085742356" sldId="832"/>
            <ac:spMk id="7" creationId="{7B006131-D7FF-8D4D-9346-7843D480AD5C}"/>
          </ac:spMkLst>
        </pc:spChg>
      </pc:sldChg>
      <pc:sldChg chg="delSp modSp del mod">
        <pc:chgData name="Foppa, Pedro" userId="78b15ebb-14ab-45f0-97b3-f50a9b67ce6d" providerId="ADAL" clId="{FC1020DA-000B-6348-A09B-E3A7C8B8F543}" dt="2020-07-16T14:25:05.014" v="417" actId="2696"/>
        <pc:sldMkLst>
          <pc:docMk/>
          <pc:sldMk cId="546716910" sldId="839"/>
        </pc:sldMkLst>
        <pc:spChg chg="mod">
          <ac:chgData name="Foppa, Pedro" userId="78b15ebb-14ab-45f0-97b3-f50a9b67ce6d" providerId="ADAL" clId="{FC1020DA-000B-6348-A09B-E3A7C8B8F543}" dt="2020-07-16T14:23:54.694" v="405" actId="1076"/>
          <ac:spMkLst>
            <pc:docMk/>
            <pc:sldMk cId="546716910" sldId="839"/>
            <ac:spMk id="4" creationId="{D9045A00-D67E-8842-B771-2915BD89DEE7}"/>
          </ac:spMkLst>
        </pc:spChg>
        <pc:spChg chg="mod">
          <ac:chgData name="Foppa, Pedro" userId="78b15ebb-14ab-45f0-97b3-f50a9b67ce6d" providerId="ADAL" clId="{FC1020DA-000B-6348-A09B-E3A7C8B8F543}" dt="2020-07-16T14:23:54.694" v="405" actId="1076"/>
          <ac:spMkLst>
            <pc:docMk/>
            <pc:sldMk cId="546716910" sldId="839"/>
            <ac:spMk id="5" creationId="{8545354B-5D55-4F4D-A2FF-10EE3DA283DD}"/>
          </ac:spMkLst>
        </pc:spChg>
        <pc:spChg chg="mod">
          <ac:chgData name="Foppa, Pedro" userId="78b15ebb-14ab-45f0-97b3-f50a9b67ce6d" providerId="ADAL" clId="{FC1020DA-000B-6348-A09B-E3A7C8B8F543}" dt="2020-07-16T14:23:54.694" v="405" actId="1076"/>
          <ac:spMkLst>
            <pc:docMk/>
            <pc:sldMk cId="546716910" sldId="839"/>
            <ac:spMk id="6" creationId="{FD80359B-FB9E-6D46-B513-15451830EE47}"/>
          </ac:spMkLst>
        </pc:spChg>
        <pc:spChg chg="del mod">
          <ac:chgData name="Foppa, Pedro" userId="78b15ebb-14ab-45f0-97b3-f50a9b67ce6d" providerId="ADAL" clId="{FC1020DA-000B-6348-A09B-E3A7C8B8F543}" dt="2020-07-16T14:23:47.630" v="401" actId="478"/>
          <ac:spMkLst>
            <pc:docMk/>
            <pc:sldMk cId="546716910" sldId="839"/>
            <ac:spMk id="7" creationId="{D9045A00-D67E-8842-B771-2915BD89DEE7}"/>
          </ac:spMkLst>
        </pc:spChg>
        <pc:spChg chg="del">
          <ac:chgData name="Foppa, Pedro" userId="78b15ebb-14ab-45f0-97b3-f50a9b67ce6d" providerId="ADAL" clId="{FC1020DA-000B-6348-A09B-E3A7C8B8F543}" dt="2020-07-16T14:23:46.552" v="400" actId="478"/>
          <ac:spMkLst>
            <pc:docMk/>
            <pc:sldMk cId="546716910" sldId="839"/>
            <ac:spMk id="8" creationId="{8545354B-5D55-4F4D-A2FF-10EE3DA283DD}"/>
          </ac:spMkLst>
        </pc:spChg>
        <pc:spChg chg="del">
          <ac:chgData name="Foppa, Pedro" userId="78b15ebb-14ab-45f0-97b3-f50a9b67ce6d" providerId="ADAL" clId="{FC1020DA-000B-6348-A09B-E3A7C8B8F543}" dt="2020-07-16T14:23:48.205" v="402" actId="478"/>
          <ac:spMkLst>
            <pc:docMk/>
            <pc:sldMk cId="546716910" sldId="839"/>
            <ac:spMk id="9" creationId="{FD80359B-FB9E-6D46-B513-15451830EE47}"/>
          </ac:spMkLst>
        </pc:spChg>
      </pc:sldChg>
      <pc:sldChg chg="modSp mod">
        <pc:chgData name="Foppa, Pedro" userId="78b15ebb-14ab-45f0-97b3-f50a9b67ce6d" providerId="ADAL" clId="{FC1020DA-000B-6348-A09B-E3A7C8B8F543}" dt="2020-07-16T14:25:09.860" v="419" actId="404"/>
        <pc:sldMkLst>
          <pc:docMk/>
          <pc:sldMk cId="913806884" sldId="842"/>
        </pc:sldMkLst>
        <pc:spChg chg="mod">
          <ac:chgData name="Foppa, Pedro" userId="78b15ebb-14ab-45f0-97b3-f50a9b67ce6d" providerId="ADAL" clId="{FC1020DA-000B-6348-A09B-E3A7C8B8F543}" dt="2020-07-16T14:25:09.860" v="419" actId="404"/>
          <ac:spMkLst>
            <pc:docMk/>
            <pc:sldMk cId="913806884" sldId="842"/>
            <ac:spMk id="4" creationId="{0BD946C5-19E6-3141-A009-DF8034CD31D0}"/>
          </ac:spMkLst>
        </pc:spChg>
      </pc:sldChg>
      <pc:sldChg chg="modSp mod">
        <pc:chgData name="Foppa, Pedro" userId="78b15ebb-14ab-45f0-97b3-f50a9b67ce6d" providerId="ADAL" clId="{FC1020DA-000B-6348-A09B-E3A7C8B8F543}" dt="2020-07-16T14:48:53.403" v="553" actId="1076"/>
        <pc:sldMkLst>
          <pc:docMk/>
          <pc:sldMk cId="2017706811" sldId="843"/>
        </pc:sldMkLst>
        <pc:spChg chg="mod">
          <ac:chgData name="Foppa, Pedro" userId="78b15ebb-14ab-45f0-97b3-f50a9b67ce6d" providerId="ADAL" clId="{FC1020DA-000B-6348-A09B-E3A7C8B8F543}" dt="2020-07-16T14:48:49.173" v="552" actId="14100"/>
          <ac:spMkLst>
            <pc:docMk/>
            <pc:sldMk cId="2017706811" sldId="843"/>
            <ac:spMk id="3" creationId="{56513158-B7C3-1742-95E5-8E3E2E54D355}"/>
          </ac:spMkLst>
        </pc:spChg>
        <pc:spChg chg="mod">
          <ac:chgData name="Foppa, Pedro" userId="78b15ebb-14ab-45f0-97b3-f50a9b67ce6d" providerId="ADAL" clId="{FC1020DA-000B-6348-A09B-E3A7C8B8F543}" dt="2020-07-16T14:48:53.403" v="553" actId="1076"/>
          <ac:spMkLst>
            <pc:docMk/>
            <pc:sldMk cId="2017706811" sldId="843"/>
            <ac:spMk id="5" creationId="{1F448132-6A83-2F41-AB98-5AE8DE39E46F}"/>
          </ac:spMkLst>
        </pc:spChg>
        <pc:spChg chg="mod">
          <ac:chgData name="Foppa, Pedro" userId="78b15ebb-14ab-45f0-97b3-f50a9b67ce6d" providerId="ADAL" clId="{FC1020DA-000B-6348-A09B-E3A7C8B8F543}" dt="2020-07-16T14:48:53.403" v="553" actId="1076"/>
          <ac:spMkLst>
            <pc:docMk/>
            <pc:sldMk cId="2017706811" sldId="843"/>
            <ac:spMk id="6" creationId="{94AF497A-4555-034B-A199-0160EEAA80F1}"/>
          </ac:spMkLst>
        </pc:spChg>
      </pc:sldChg>
      <pc:sldChg chg="modSp mod modClrScheme chgLayout">
        <pc:chgData name="Foppa, Pedro" userId="78b15ebb-14ab-45f0-97b3-f50a9b67ce6d" providerId="ADAL" clId="{FC1020DA-000B-6348-A09B-E3A7C8B8F543}" dt="2020-07-16T14:26:13.139" v="430" actId="14100"/>
        <pc:sldMkLst>
          <pc:docMk/>
          <pc:sldMk cId="2945062477" sldId="844"/>
        </pc:sldMkLst>
        <pc:spChg chg="mod ord">
          <ac:chgData name="Foppa, Pedro" userId="78b15ebb-14ab-45f0-97b3-f50a9b67ce6d" providerId="ADAL" clId="{FC1020DA-000B-6348-A09B-E3A7C8B8F543}" dt="2020-07-16T14:25:31.734" v="422" actId="700"/>
          <ac:spMkLst>
            <pc:docMk/>
            <pc:sldMk cId="2945062477" sldId="844"/>
            <ac:spMk id="2" creationId="{EE202C55-211A-B14C-86CC-8CDC7EC2C800}"/>
          </ac:spMkLst>
        </pc:spChg>
        <pc:spChg chg="mod ord">
          <ac:chgData name="Foppa, Pedro" userId="78b15ebb-14ab-45f0-97b3-f50a9b67ce6d" providerId="ADAL" clId="{FC1020DA-000B-6348-A09B-E3A7C8B8F543}" dt="2020-07-16T14:25:31.734" v="422" actId="700"/>
          <ac:spMkLst>
            <pc:docMk/>
            <pc:sldMk cId="2945062477" sldId="844"/>
            <ac:spMk id="4" creationId="{D514DC35-3163-FC47-995F-980135F27783}"/>
          </ac:spMkLst>
        </pc:spChg>
        <pc:spChg chg="mod">
          <ac:chgData name="Foppa, Pedro" userId="78b15ebb-14ab-45f0-97b3-f50a9b67ce6d" providerId="ADAL" clId="{FC1020DA-000B-6348-A09B-E3A7C8B8F543}" dt="2020-07-16T14:26:13.139" v="430" actId="14100"/>
          <ac:spMkLst>
            <pc:docMk/>
            <pc:sldMk cId="2945062477" sldId="844"/>
            <ac:spMk id="5" creationId="{1F448132-6A83-2F41-AB98-5AE8DE39E46F}"/>
          </ac:spMkLst>
        </pc:spChg>
        <pc:spChg chg="mod">
          <ac:chgData name="Foppa, Pedro" userId="78b15ebb-14ab-45f0-97b3-f50a9b67ce6d" providerId="ADAL" clId="{FC1020DA-000B-6348-A09B-E3A7C8B8F543}" dt="2020-07-16T14:26:06.451" v="429" actId="14100"/>
          <ac:spMkLst>
            <pc:docMk/>
            <pc:sldMk cId="2945062477" sldId="844"/>
            <ac:spMk id="6" creationId="{94AF497A-4555-034B-A199-0160EEAA80F1}"/>
          </ac:spMkLst>
        </pc:spChg>
      </pc:sldChg>
      <pc:sldChg chg="modSp mod">
        <pc:chgData name="Foppa, Pedro" userId="78b15ebb-14ab-45f0-97b3-f50a9b67ce6d" providerId="ADAL" clId="{FC1020DA-000B-6348-A09B-E3A7C8B8F543}" dt="2020-07-16T14:26:26.278" v="432" actId="14100"/>
        <pc:sldMkLst>
          <pc:docMk/>
          <pc:sldMk cId="1086235009" sldId="845"/>
        </pc:sldMkLst>
        <pc:spChg chg="mod">
          <ac:chgData name="Foppa, Pedro" userId="78b15ebb-14ab-45f0-97b3-f50a9b67ce6d" providerId="ADAL" clId="{FC1020DA-000B-6348-A09B-E3A7C8B8F543}" dt="2020-07-16T14:26:26.278" v="432" actId="14100"/>
          <ac:spMkLst>
            <pc:docMk/>
            <pc:sldMk cId="1086235009" sldId="845"/>
            <ac:spMk id="4" creationId="{73B2EB8E-1538-0C42-B5EF-A3229895B08D}"/>
          </ac:spMkLst>
        </pc:spChg>
      </pc:sldChg>
      <pc:sldChg chg="addSp delSp modSp mod modClrScheme chgLayout">
        <pc:chgData name="Foppa, Pedro" userId="78b15ebb-14ab-45f0-97b3-f50a9b67ce6d" providerId="ADAL" clId="{FC1020DA-000B-6348-A09B-E3A7C8B8F543}" dt="2020-07-16T14:42:52.969" v="505" actId="14100"/>
        <pc:sldMkLst>
          <pc:docMk/>
          <pc:sldMk cId="552662000" sldId="846"/>
        </pc:sldMkLst>
        <pc:spChg chg="mod ord">
          <ac:chgData name="Foppa, Pedro" userId="78b15ebb-14ab-45f0-97b3-f50a9b67ce6d" providerId="ADAL" clId="{FC1020DA-000B-6348-A09B-E3A7C8B8F543}" dt="2020-07-16T14:42:52.969" v="505" actId="14100"/>
          <ac:spMkLst>
            <pc:docMk/>
            <pc:sldMk cId="552662000" sldId="846"/>
            <ac:spMk id="2" creationId="{D4053F1C-E047-BC4E-83A5-E06E86511273}"/>
          </ac:spMkLst>
        </pc:spChg>
        <pc:spChg chg="mod ord">
          <ac:chgData name="Foppa, Pedro" userId="78b15ebb-14ab-45f0-97b3-f50a9b67ce6d" providerId="ADAL" clId="{FC1020DA-000B-6348-A09B-E3A7C8B8F543}" dt="2020-07-16T14:35:22.404" v="445" actId="700"/>
          <ac:spMkLst>
            <pc:docMk/>
            <pc:sldMk cId="552662000" sldId="846"/>
            <ac:spMk id="3" creationId="{F2B62A75-18E3-DD47-9507-3D5C0875DA0A}"/>
          </ac:spMkLst>
        </pc:spChg>
        <pc:spChg chg="del mod ord">
          <ac:chgData name="Foppa, Pedro" userId="78b15ebb-14ab-45f0-97b3-f50a9b67ce6d" providerId="ADAL" clId="{FC1020DA-000B-6348-A09B-E3A7C8B8F543}" dt="2020-07-16T14:35:03.260" v="440" actId="478"/>
          <ac:spMkLst>
            <pc:docMk/>
            <pc:sldMk cId="552662000" sldId="846"/>
            <ac:spMk id="4" creationId="{11D0F994-C8C1-DE41-A4DC-5ECBA2BE5E48}"/>
          </ac:spMkLst>
        </pc:spChg>
        <pc:spChg chg="mod">
          <ac:chgData name="Foppa, Pedro" userId="78b15ebb-14ab-45f0-97b3-f50a9b67ce6d" providerId="ADAL" clId="{FC1020DA-000B-6348-A09B-E3A7C8B8F543}" dt="2020-07-16T14:42:43.082" v="503" actId="1076"/>
          <ac:spMkLst>
            <pc:docMk/>
            <pc:sldMk cId="552662000" sldId="846"/>
            <ac:spMk id="5" creationId="{33B077E6-5AB2-E341-8A43-6BFB72997A77}"/>
          </ac:spMkLst>
        </pc:spChg>
        <pc:spChg chg="mod">
          <ac:chgData name="Foppa, Pedro" userId="78b15ebb-14ab-45f0-97b3-f50a9b67ce6d" providerId="ADAL" clId="{FC1020DA-000B-6348-A09B-E3A7C8B8F543}" dt="2020-07-16T14:42:43.082" v="503" actId="1076"/>
          <ac:spMkLst>
            <pc:docMk/>
            <pc:sldMk cId="552662000" sldId="846"/>
            <ac:spMk id="6" creationId="{EA576E88-5FAB-6449-AFF2-1F634B2D1484}"/>
          </ac:spMkLst>
        </pc:spChg>
        <pc:spChg chg="add mod ord">
          <ac:chgData name="Foppa, Pedro" userId="78b15ebb-14ab-45f0-97b3-f50a9b67ce6d" providerId="ADAL" clId="{FC1020DA-000B-6348-A09B-E3A7C8B8F543}" dt="2020-07-16T14:35:31.983" v="451" actId="20577"/>
          <ac:spMkLst>
            <pc:docMk/>
            <pc:sldMk cId="552662000" sldId="846"/>
            <ac:spMk id="7" creationId="{58A99270-D5C3-5441-ADF0-5FE8971CBDA8}"/>
          </ac:spMkLst>
        </pc:spChg>
      </pc:sldChg>
      <pc:sldChg chg="modSp mod modClrScheme chgLayout">
        <pc:chgData name="Foppa, Pedro" userId="78b15ebb-14ab-45f0-97b3-f50a9b67ce6d" providerId="ADAL" clId="{FC1020DA-000B-6348-A09B-E3A7C8B8F543}" dt="2020-07-16T14:44:41.874" v="522" actId="1076"/>
        <pc:sldMkLst>
          <pc:docMk/>
          <pc:sldMk cId="4276528187" sldId="848"/>
        </pc:sldMkLst>
        <pc:spChg chg="mod ord">
          <ac:chgData name="Foppa, Pedro" userId="78b15ebb-14ab-45f0-97b3-f50a9b67ce6d" providerId="ADAL" clId="{FC1020DA-000B-6348-A09B-E3A7C8B8F543}" dt="2020-07-16T14:35:15.538" v="444" actId="700"/>
          <ac:spMkLst>
            <pc:docMk/>
            <pc:sldMk cId="4276528187" sldId="848"/>
            <ac:spMk id="2" creationId="{E0E8EF52-7738-294D-ABA1-4F7C996479D7}"/>
          </ac:spMkLst>
        </pc:spChg>
        <pc:spChg chg="mod ord">
          <ac:chgData name="Foppa, Pedro" userId="78b15ebb-14ab-45f0-97b3-f50a9b67ce6d" providerId="ADAL" clId="{FC1020DA-000B-6348-A09B-E3A7C8B8F543}" dt="2020-07-16T14:43:49.941" v="506" actId="14100"/>
          <ac:spMkLst>
            <pc:docMk/>
            <pc:sldMk cId="4276528187" sldId="848"/>
            <ac:spMk id="3" creationId="{DC052D0F-2870-974E-B23C-63AA3AC9FA73}"/>
          </ac:spMkLst>
        </pc:spChg>
        <pc:spChg chg="mod ord">
          <ac:chgData name="Foppa, Pedro" userId="78b15ebb-14ab-45f0-97b3-f50a9b67ce6d" providerId="ADAL" clId="{FC1020DA-000B-6348-A09B-E3A7C8B8F543}" dt="2020-07-16T14:35:15.538" v="444" actId="700"/>
          <ac:spMkLst>
            <pc:docMk/>
            <pc:sldMk cId="4276528187" sldId="848"/>
            <ac:spMk id="4" creationId="{11509A93-9150-CF46-B1B1-14A02539374B}"/>
          </ac:spMkLst>
        </pc:spChg>
        <pc:spChg chg="mod">
          <ac:chgData name="Foppa, Pedro" userId="78b15ebb-14ab-45f0-97b3-f50a9b67ce6d" providerId="ADAL" clId="{FC1020DA-000B-6348-A09B-E3A7C8B8F543}" dt="2020-07-16T14:44:06.312" v="515" actId="1035"/>
          <ac:spMkLst>
            <pc:docMk/>
            <pc:sldMk cId="4276528187" sldId="848"/>
            <ac:spMk id="5" creationId="{9FB0EFE8-047C-A24E-AC96-16BB1DBCF2AF}"/>
          </ac:spMkLst>
        </pc:spChg>
        <pc:spChg chg="mod">
          <ac:chgData name="Foppa, Pedro" userId="78b15ebb-14ab-45f0-97b3-f50a9b67ce6d" providerId="ADAL" clId="{FC1020DA-000B-6348-A09B-E3A7C8B8F543}" dt="2020-07-16T14:44:18.089" v="518" actId="1037"/>
          <ac:spMkLst>
            <pc:docMk/>
            <pc:sldMk cId="4276528187" sldId="848"/>
            <ac:spMk id="6" creationId="{46BD0879-460D-7449-BDDF-56439A0A467E}"/>
          </ac:spMkLst>
        </pc:spChg>
        <pc:spChg chg="mod">
          <ac:chgData name="Foppa, Pedro" userId="78b15ebb-14ab-45f0-97b3-f50a9b67ce6d" providerId="ADAL" clId="{FC1020DA-000B-6348-A09B-E3A7C8B8F543}" dt="2020-07-16T14:44:06.312" v="515" actId="1035"/>
          <ac:spMkLst>
            <pc:docMk/>
            <pc:sldMk cId="4276528187" sldId="848"/>
            <ac:spMk id="7" creationId="{8967CB7A-A8B0-064D-9786-9B6AEC407CBC}"/>
          </ac:spMkLst>
        </pc:spChg>
        <pc:spChg chg="mod">
          <ac:chgData name="Foppa, Pedro" userId="78b15ebb-14ab-45f0-97b3-f50a9b67ce6d" providerId="ADAL" clId="{FC1020DA-000B-6348-A09B-E3A7C8B8F543}" dt="2020-07-16T14:44:22.737" v="520" actId="1037"/>
          <ac:spMkLst>
            <pc:docMk/>
            <pc:sldMk cId="4276528187" sldId="848"/>
            <ac:spMk id="8" creationId="{3ECC244D-35AF-754D-80A0-A8BEF1B25D50}"/>
          </ac:spMkLst>
        </pc:spChg>
        <pc:spChg chg="mod">
          <ac:chgData name="Foppa, Pedro" userId="78b15ebb-14ab-45f0-97b3-f50a9b67ce6d" providerId="ADAL" clId="{FC1020DA-000B-6348-A09B-E3A7C8B8F543}" dt="2020-07-16T14:44:41.874" v="522" actId="1076"/>
          <ac:spMkLst>
            <pc:docMk/>
            <pc:sldMk cId="4276528187" sldId="848"/>
            <ac:spMk id="9" creationId="{0F8276F4-07D6-2048-BCA6-4E7EEEFFB2EF}"/>
          </ac:spMkLst>
        </pc:spChg>
        <pc:spChg chg="mod">
          <ac:chgData name="Foppa, Pedro" userId="78b15ebb-14ab-45f0-97b3-f50a9b67ce6d" providerId="ADAL" clId="{FC1020DA-000B-6348-A09B-E3A7C8B8F543}" dt="2020-07-16T14:44:41.874" v="522" actId="1076"/>
          <ac:spMkLst>
            <pc:docMk/>
            <pc:sldMk cId="4276528187" sldId="848"/>
            <ac:spMk id="10" creationId="{DB065DFC-75C4-914A-BAB7-6D9729364863}"/>
          </ac:spMkLst>
        </pc:spChg>
        <pc:spChg chg="mod">
          <ac:chgData name="Foppa, Pedro" userId="78b15ebb-14ab-45f0-97b3-f50a9b67ce6d" providerId="ADAL" clId="{FC1020DA-000B-6348-A09B-E3A7C8B8F543}" dt="2020-07-16T14:44:41.874" v="522" actId="1076"/>
          <ac:spMkLst>
            <pc:docMk/>
            <pc:sldMk cId="4276528187" sldId="848"/>
            <ac:spMk id="11" creationId="{93256693-3BB5-D84F-AA55-8699E10D178A}"/>
          </ac:spMkLst>
        </pc:spChg>
        <pc:spChg chg="mod">
          <ac:chgData name="Foppa, Pedro" userId="78b15ebb-14ab-45f0-97b3-f50a9b67ce6d" providerId="ADAL" clId="{FC1020DA-000B-6348-A09B-E3A7C8B8F543}" dt="2020-07-16T14:44:06.312" v="515" actId="1035"/>
          <ac:spMkLst>
            <pc:docMk/>
            <pc:sldMk cId="4276528187" sldId="848"/>
            <ac:spMk id="12" creationId="{B781D1E1-3732-DA40-A782-1B2588453528}"/>
          </ac:spMkLst>
        </pc:spChg>
      </pc:sldChg>
      <pc:sldChg chg="modSp mod">
        <pc:chgData name="Foppa, Pedro" userId="78b15ebb-14ab-45f0-97b3-f50a9b67ce6d" providerId="ADAL" clId="{FC1020DA-000B-6348-A09B-E3A7C8B8F543}" dt="2020-07-16T14:48:23.708" v="548" actId="1036"/>
        <pc:sldMkLst>
          <pc:docMk/>
          <pc:sldMk cId="1356151228" sldId="849"/>
        </pc:sldMkLst>
        <pc:spChg chg="mod">
          <ac:chgData name="Foppa, Pedro" userId="78b15ebb-14ab-45f0-97b3-f50a9b67ce6d" providerId="ADAL" clId="{FC1020DA-000B-6348-A09B-E3A7C8B8F543}" dt="2020-07-16T14:48:18.985" v="541" actId="948"/>
          <ac:spMkLst>
            <pc:docMk/>
            <pc:sldMk cId="1356151228" sldId="849"/>
            <ac:spMk id="4" creationId="{4988AE23-21CB-C54F-8E56-C3D7A62142DC}"/>
          </ac:spMkLst>
        </pc:spChg>
        <pc:spChg chg="mod">
          <ac:chgData name="Foppa, Pedro" userId="78b15ebb-14ab-45f0-97b3-f50a9b67ce6d" providerId="ADAL" clId="{FC1020DA-000B-6348-A09B-E3A7C8B8F543}" dt="2020-07-16T14:48:23.708" v="548" actId="1036"/>
          <ac:spMkLst>
            <pc:docMk/>
            <pc:sldMk cId="1356151228" sldId="849"/>
            <ac:spMk id="6" creationId="{0A2CB176-CAE5-424D-BD81-C488786F1EE9}"/>
          </ac:spMkLst>
        </pc:spChg>
        <pc:spChg chg="mod">
          <ac:chgData name="Foppa, Pedro" userId="78b15ebb-14ab-45f0-97b3-f50a9b67ce6d" providerId="ADAL" clId="{FC1020DA-000B-6348-A09B-E3A7C8B8F543}" dt="2020-07-16T14:48:23.708" v="548" actId="1036"/>
          <ac:spMkLst>
            <pc:docMk/>
            <pc:sldMk cId="1356151228" sldId="849"/>
            <ac:spMk id="7" creationId="{7F5B8E80-A155-5C4F-8D7D-48076AF942BB}"/>
          </ac:spMkLst>
        </pc:spChg>
      </pc:sldChg>
      <pc:sldChg chg="modSp mod">
        <pc:chgData name="Foppa, Pedro" userId="78b15ebb-14ab-45f0-97b3-f50a9b67ce6d" providerId="ADAL" clId="{FC1020DA-000B-6348-A09B-E3A7C8B8F543}" dt="2020-07-16T14:49:55.938" v="572" actId="948"/>
        <pc:sldMkLst>
          <pc:docMk/>
          <pc:sldMk cId="3913278951" sldId="852"/>
        </pc:sldMkLst>
        <pc:spChg chg="mod">
          <ac:chgData name="Foppa, Pedro" userId="78b15ebb-14ab-45f0-97b3-f50a9b67ce6d" providerId="ADAL" clId="{FC1020DA-000B-6348-A09B-E3A7C8B8F543}" dt="2020-07-16T14:49:29.567" v="567" actId="20577"/>
          <ac:spMkLst>
            <pc:docMk/>
            <pc:sldMk cId="3913278951" sldId="852"/>
            <ac:spMk id="2" creationId="{6AE985E2-FA98-CC40-8131-85EC1023F1F5}"/>
          </ac:spMkLst>
        </pc:spChg>
        <pc:spChg chg="mod">
          <ac:chgData name="Foppa, Pedro" userId="78b15ebb-14ab-45f0-97b3-f50a9b67ce6d" providerId="ADAL" clId="{FC1020DA-000B-6348-A09B-E3A7C8B8F543}" dt="2020-07-16T14:49:55.938" v="572" actId="948"/>
          <ac:spMkLst>
            <pc:docMk/>
            <pc:sldMk cId="3913278951" sldId="852"/>
            <ac:spMk id="3" creationId="{B889AB85-09D8-4442-8908-9879C519367E}"/>
          </ac:spMkLst>
        </pc:spChg>
      </pc:sldChg>
      <pc:sldChg chg="modSp mod">
        <pc:chgData name="Foppa, Pedro" userId="78b15ebb-14ab-45f0-97b3-f50a9b67ce6d" providerId="ADAL" clId="{FC1020DA-000B-6348-A09B-E3A7C8B8F543}" dt="2020-07-16T14:53:49.644" v="573" actId="404"/>
        <pc:sldMkLst>
          <pc:docMk/>
          <pc:sldMk cId="1933215130" sldId="855"/>
        </pc:sldMkLst>
        <pc:spChg chg="mod">
          <ac:chgData name="Foppa, Pedro" userId="78b15ebb-14ab-45f0-97b3-f50a9b67ce6d" providerId="ADAL" clId="{FC1020DA-000B-6348-A09B-E3A7C8B8F543}" dt="2020-07-16T14:53:49.644" v="573" actId="404"/>
          <ac:spMkLst>
            <pc:docMk/>
            <pc:sldMk cId="1933215130" sldId="855"/>
            <ac:spMk id="4" creationId="{5232F7FB-324F-3042-AAF1-1D39952D1DEE}"/>
          </ac:spMkLst>
        </pc:spChg>
      </pc:sldChg>
      <pc:sldChg chg="modSp mod">
        <pc:chgData name="Foppa, Pedro" userId="78b15ebb-14ab-45f0-97b3-f50a9b67ce6d" providerId="ADAL" clId="{FC1020DA-000B-6348-A09B-E3A7C8B8F543}" dt="2020-07-16T14:54:20.066" v="575" actId="404"/>
        <pc:sldMkLst>
          <pc:docMk/>
          <pc:sldMk cId="2080026160" sldId="858"/>
        </pc:sldMkLst>
        <pc:spChg chg="mod">
          <ac:chgData name="Foppa, Pedro" userId="78b15ebb-14ab-45f0-97b3-f50a9b67ce6d" providerId="ADAL" clId="{FC1020DA-000B-6348-A09B-E3A7C8B8F543}" dt="2020-07-16T14:54:20.066" v="575" actId="404"/>
          <ac:spMkLst>
            <pc:docMk/>
            <pc:sldMk cId="2080026160" sldId="858"/>
            <ac:spMk id="4" creationId="{F17DF855-4954-5E48-91AB-9BE4B24B6803}"/>
          </ac:spMkLst>
        </pc:spChg>
      </pc:sldChg>
      <pc:sldChg chg="modSp mod">
        <pc:chgData name="Foppa, Pedro" userId="78b15ebb-14ab-45f0-97b3-f50a9b67ce6d" providerId="ADAL" clId="{FC1020DA-000B-6348-A09B-E3A7C8B8F543}" dt="2020-07-16T14:58:30.339" v="622" actId="20577"/>
        <pc:sldMkLst>
          <pc:docMk/>
          <pc:sldMk cId="1901324497" sldId="859"/>
        </pc:sldMkLst>
        <pc:spChg chg="mod">
          <ac:chgData name="Foppa, Pedro" userId="78b15ebb-14ab-45f0-97b3-f50a9b67ce6d" providerId="ADAL" clId="{FC1020DA-000B-6348-A09B-E3A7C8B8F543}" dt="2020-07-16T14:58:30.339" v="622" actId="20577"/>
          <ac:spMkLst>
            <pc:docMk/>
            <pc:sldMk cId="1901324497" sldId="859"/>
            <ac:spMk id="4" creationId="{F17DF855-4954-5E48-91AB-9BE4B24B6803}"/>
          </ac:spMkLst>
        </pc:spChg>
      </pc:sldChg>
      <pc:sldChg chg="addSp delSp modSp mod">
        <pc:chgData name="Foppa, Pedro" userId="78b15ebb-14ab-45f0-97b3-f50a9b67ce6d" providerId="ADAL" clId="{FC1020DA-000B-6348-A09B-E3A7C8B8F543}" dt="2020-07-17T14:46:45.430" v="1284"/>
        <pc:sldMkLst>
          <pc:docMk/>
          <pc:sldMk cId="3543237250" sldId="862"/>
        </pc:sldMkLst>
        <pc:spChg chg="mod">
          <ac:chgData name="Foppa, Pedro" userId="78b15ebb-14ab-45f0-97b3-f50a9b67ce6d" providerId="ADAL" clId="{FC1020DA-000B-6348-A09B-E3A7C8B8F543}" dt="2020-07-17T14:46:33.148" v="1278"/>
          <ac:spMkLst>
            <pc:docMk/>
            <pc:sldMk cId="3543237250" sldId="862"/>
            <ac:spMk id="3" creationId="{4A0B9C37-7CE0-FE4F-80AC-EC37EE3D64C5}"/>
          </ac:spMkLst>
        </pc:spChg>
        <pc:picChg chg="del mod">
          <ac:chgData name="Foppa, Pedro" userId="78b15ebb-14ab-45f0-97b3-f50a9b67ce6d" providerId="ADAL" clId="{FC1020DA-000B-6348-A09B-E3A7C8B8F543}" dt="2020-07-17T14:46:44.847" v="1283" actId="478"/>
          <ac:picMkLst>
            <pc:docMk/>
            <pc:sldMk cId="3543237250" sldId="862"/>
            <ac:picMk id="5" creationId="{FB01888A-E600-4C40-A80A-E7697C0DD984}"/>
          </ac:picMkLst>
        </pc:picChg>
        <pc:picChg chg="add del mod">
          <ac:chgData name="Foppa, Pedro" userId="78b15ebb-14ab-45f0-97b3-f50a9b67ce6d" providerId="ADAL" clId="{FC1020DA-000B-6348-A09B-E3A7C8B8F543}" dt="2020-07-17T14:46:43.591" v="1282" actId="21"/>
          <ac:picMkLst>
            <pc:docMk/>
            <pc:sldMk cId="3543237250" sldId="862"/>
            <ac:picMk id="7" creationId="{7C5EA3F0-990E-D342-BA56-92D41FB96F99}"/>
          </ac:picMkLst>
        </pc:picChg>
        <pc:picChg chg="add mod">
          <ac:chgData name="Foppa, Pedro" userId="78b15ebb-14ab-45f0-97b3-f50a9b67ce6d" providerId="ADAL" clId="{FC1020DA-000B-6348-A09B-E3A7C8B8F543}" dt="2020-07-17T14:46:45.430" v="1284"/>
          <ac:picMkLst>
            <pc:docMk/>
            <pc:sldMk cId="3543237250" sldId="862"/>
            <ac:picMk id="8" creationId="{CF85CDFD-606A-1948-9D6C-7A96741FF06F}"/>
          </ac:picMkLst>
        </pc:picChg>
      </pc:sldChg>
      <pc:sldChg chg="modSp mod">
        <pc:chgData name="Foppa, Pedro" userId="78b15ebb-14ab-45f0-97b3-f50a9b67ce6d" providerId="ADAL" clId="{FC1020DA-000B-6348-A09B-E3A7C8B8F543}" dt="2020-07-16T14:59:03.585" v="633" actId="1035"/>
        <pc:sldMkLst>
          <pc:docMk/>
          <pc:sldMk cId="537525811" sldId="866"/>
        </pc:sldMkLst>
        <pc:spChg chg="mod">
          <ac:chgData name="Foppa, Pedro" userId="78b15ebb-14ab-45f0-97b3-f50a9b67ce6d" providerId="ADAL" clId="{FC1020DA-000B-6348-A09B-E3A7C8B8F543}" dt="2020-07-16T14:58:46.019" v="625" actId="1076"/>
          <ac:spMkLst>
            <pc:docMk/>
            <pc:sldMk cId="537525811" sldId="866"/>
            <ac:spMk id="6" creationId="{DB053E9B-4B3D-1643-B24C-FCD20427842D}"/>
          </ac:spMkLst>
        </pc:spChg>
        <pc:spChg chg="mod">
          <ac:chgData name="Foppa, Pedro" userId="78b15ebb-14ab-45f0-97b3-f50a9b67ce6d" providerId="ADAL" clId="{FC1020DA-000B-6348-A09B-E3A7C8B8F543}" dt="2020-07-16T14:59:03.585" v="633" actId="1035"/>
          <ac:spMkLst>
            <pc:docMk/>
            <pc:sldMk cId="537525811" sldId="866"/>
            <ac:spMk id="7" creationId="{43F08AC3-2985-D040-957B-76A8B75C5D4A}"/>
          </ac:spMkLst>
        </pc:spChg>
        <pc:spChg chg="mod">
          <ac:chgData name="Foppa, Pedro" userId="78b15ebb-14ab-45f0-97b3-f50a9b67ce6d" providerId="ADAL" clId="{FC1020DA-000B-6348-A09B-E3A7C8B8F543}" dt="2020-07-16T14:58:46.019" v="625" actId="1076"/>
          <ac:spMkLst>
            <pc:docMk/>
            <pc:sldMk cId="537525811" sldId="866"/>
            <ac:spMk id="8" creationId="{7ADF5BD5-05BE-0147-9E06-CC3FDACB1232}"/>
          </ac:spMkLst>
        </pc:spChg>
        <pc:spChg chg="mod">
          <ac:chgData name="Foppa, Pedro" userId="78b15ebb-14ab-45f0-97b3-f50a9b67ce6d" providerId="ADAL" clId="{FC1020DA-000B-6348-A09B-E3A7C8B8F543}" dt="2020-07-16T14:58:57.567" v="632" actId="1036"/>
          <ac:spMkLst>
            <pc:docMk/>
            <pc:sldMk cId="537525811" sldId="866"/>
            <ac:spMk id="9" creationId="{37EED87B-E6E6-324F-8556-16061EFE7F77}"/>
          </ac:spMkLst>
        </pc:spChg>
      </pc:sldChg>
      <pc:sldChg chg="modSp mod">
        <pc:chgData name="Foppa, Pedro" userId="78b15ebb-14ab-45f0-97b3-f50a9b67ce6d" providerId="ADAL" clId="{FC1020DA-000B-6348-A09B-E3A7C8B8F543}" dt="2020-07-16T14:58:32.776" v="624" actId="1076"/>
        <pc:sldMkLst>
          <pc:docMk/>
          <pc:sldMk cId="2977750620" sldId="867"/>
        </pc:sldMkLst>
        <pc:picChg chg="mod">
          <ac:chgData name="Foppa, Pedro" userId="78b15ebb-14ab-45f0-97b3-f50a9b67ce6d" providerId="ADAL" clId="{FC1020DA-000B-6348-A09B-E3A7C8B8F543}" dt="2020-07-16T14:58:32.776" v="624" actId="1076"/>
          <ac:picMkLst>
            <pc:docMk/>
            <pc:sldMk cId="2977750620" sldId="867"/>
            <ac:picMk id="7" creationId="{00000000-0000-0000-0000-000000000000}"/>
          </ac:picMkLst>
        </pc:picChg>
        <pc:picChg chg="mod">
          <ac:chgData name="Foppa, Pedro" userId="78b15ebb-14ab-45f0-97b3-f50a9b67ce6d" providerId="ADAL" clId="{FC1020DA-000B-6348-A09B-E3A7C8B8F543}" dt="2020-07-16T14:58:21.118" v="618" actId="1076"/>
          <ac:picMkLst>
            <pc:docMk/>
            <pc:sldMk cId="2977750620" sldId="867"/>
            <ac:picMk id="10" creationId="{00000000-0000-0000-0000-000000000000}"/>
          </ac:picMkLst>
        </pc:picChg>
      </pc:sldChg>
      <pc:sldChg chg="modSp mod">
        <pc:chgData name="Foppa, Pedro" userId="78b15ebb-14ab-45f0-97b3-f50a9b67ce6d" providerId="ADAL" clId="{FC1020DA-000B-6348-A09B-E3A7C8B8F543}" dt="2020-07-16T15:00:20.299" v="645" actId="14100"/>
        <pc:sldMkLst>
          <pc:docMk/>
          <pc:sldMk cId="3798182800" sldId="870"/>
        </pc:sldMkLst>
        <pc:spChg chg="mod">
          <ac:chgData name="Foppa, Pedro" userId="78b15ebb-14ab-45f0-97b3-f50a9b67ce6d" providerId="ADAL" clId="{FC1020DA-000B-6348-A09B-E3A7C8B8F543}" dt="2020-07-16T15:00:20.299" v="645" actId="14100"/>
          <ac:spMkLst>
            <pc:docMk/>
            <pc:sldMk cId="3798182800" sldId="870"/>
            <ac:spMk id="4" creationId="{EA70EFF0-B780-AB43-9672-EFF6000E2F52}"/>
          </ac:spMkLst>
        </pc:spChg>
      </pc:sldChg>
      <pc:sldChg chg="modSp mod">
        <pc:chgData name="Foppa, Pedro" userId="78b15ebb-14ab-45f0-97b3-f50a9b67ce6d" providerId="ADAL" clId="{FC1020DA-000B-6348-A09B-E3A7C8B8F543}" dt="2020-07-16T15:00:57.056" v="654" actId="20577"/>
        <pc:sldMkLst>
          <pc:docMk/>
          <pc:sldMk cId="539840169" sldId="873"/>
        </pc:sldMkLst>
        <pc:spChg chg="mod">
          <ac:chgData name="Foppa, Pedro" userId="78b15ebb-14ab-45f0-97b3-f50a9b67ce6d" providerId="ADAL" clId="{FC1020DA-000B-6348-A09B-E3A7C8B8F543}" dt="2020-07-16T15:00:57.056" v="654" actId="20577"/>
          <ac:spMkLst>
            <pc:docMk/>
            <pc:sldMk cId="539840169" sldId="873"/>
            <ac:spMk id="2" creationId="{AE2176A2-0F54-4045-A043-9157726235B2}"/>
          </ac:spMkLst>
        </pc:spChg>
      </pc:sldChg>
      <pc:sldChg chg="modSp mod">
        <pc:chgData name="Foppa, Pedro" userId="78b15ebb-14ab-45f0-97b3-f50a9b67ce6d" providerId="ADAL" clId="{FC1020DA-000B-6348-A09B-E3A7C8B8F543}" dt="2020-07-16T15:01:52.706" v="669" actId="1076"/>
        <pc:sldMkLst>
          <pc:docMk/>
          <pc:sldMk cId="2458334139" sldId="876"/>
        </pc:sldMkLst>
        <pc:spChg chg="mod">
          <ac:chgData name="Foppa, Pedro" userId="78b15ebb-14ab-45f0-97b3-f50a9b67ce6d" providerId="ADAL" clId="{FC1020DA-000B-6348-A09B-E3A7C8B8F543}" dt="2020-07-16T15:01:39.174" v="665" actId="948"/>
          <ac:spMkLst>
            <pc:docMk/>
            <pc:sldMk cId="2458334139" sldId="876"/>
            <ac:spMk id="2" creationId="{6482F18A-6E3A-CF40-B21D-6CDF6CF20C4A}"/>
          </ac:spMkLst>
        </pc:spChg>
        <pc:spChg chg="mod">
          <ac:chgData name="Foppa, Pedro" userId="78b15ebb-14ab-45f0-97b3-f50a9b67ce6d" providerId="ADAL" clId="{FC1020DA-000B-6348-A09B-E3A7C8B8F543}" dt="2020-07-16T15:01:45.394" v="668" actId="1035"/>
          <ac:spMkLst>
            <pc:docMk/>
            <pc:sldMk cId="2458334139" sldId="876"/>
            <ac:spMk id="7" creationId="{2BE5A4BE-F20F-1E45-8A1A-3289FB9DA6DF}"/>
          </ac:spMkLst>
        </pc:spChg>
        <pc:picChg chg="mod">
          <ac:chgData name="Foppa, Pedro" userId="78b15ebb-14ab-45f0-97b3-f50a9b67ce6d" providerId="ADAL" clId="{FC1020DA-000B-6348-A09B-E3A7C8B8F543}" dt="2020-07-16T15:01:52.706" v="669" actId="1076"/>
          <ac:picMkLst>
            <pc:docMk/>
            <pc:sldMk cId="2458334139" sldId="876"/>
            <ac:picMk id="6" creationId="{5C1B990B-9397-2346-8BA7-0418BFBA6006}"/>
          </ac:picMkLst>
        </pc:picChg>
      </pc:sldChg>
      <pc:sldChg chg="modSp mod">
        <pc:chgData name="Foppa, Pedro" userId="78b15ebb-14ab-45f0-97b3-f50a9b67ce6d" providerId="ADAL" clId="{FC1020DA-000B-6348-A09B-E3A7C8B8F543}" dt="2020-07-16T15:02:46.826" v="675" actId="14100"/>
        <pc:sldMkLst>
          <pc:docMk/>
          <pc:sldMk cId="1131616428" sldId="881"/>
        </pc:sldMkLst>
        <pc:spChg chg="mod">
          <ac:chgData name="Foppa, Pedro" userId="78b15ebb-14ab-45f0-97b3-f50a9b67ce6d" providerId="ADAL" clId="{FC1020DA-000B-6348-A09B-E3A7C8B8F543}" dt="2020-07-16T15:02:46.826" v="675" actId="14100"/>
          <ac:spMkLst>
            <pc:docMk/>
            <pc:sldMk cId="1131616428" sldId="881"/>
            <ac:spMk id="3" creationId="{F4AFB52B-3A3B-2A47-AB84-1D5CEF5FFFE1}"/>
          </ac:spMkLst>
        </pc:spChg>
        <pc:picChg chg="mod">
          <ac:chgData name="Foppa, Pedro" userId="78b15ebb-14ab-45f0-97b3-f50a9b67ce6d" providerId="ADAL" clId="{FC1020DA-000B-6348-A09B-E3A7C8B8F543}" dt="2020-07-16T15:02:46.294" v="674" actId="1076"/>
          <ac:picMkLst>
            <pc:docMk/>
            <pc:sldMk cId="1131616428" sldId="881"/>
            <ac:picMk id="6" creationId="{D04F45B0-246D-7343-9172-FCF15AA99B0A}"/>
          </ac:picMkLst>
        </pc:picChg>
      </pc:sldChg>
      <pc:sldChg chg="modSp mod">
        <pc:chgData name="Foppa, Pedro" userId="78b15ebb-14ab-45f0-97b3-f50a9b67ce6d" providerId="ADAL" clId="{FC1020DA-000B-6348-A09B-E3A7C8B8F543}" dt="2020-07-16T15:03:16.185" v="679" actId="11"/>
        <pc:sldMkLst>
          <pc:docMk/>
          <pc:sldMk cId="18554480" sldId="884"/>
        </pc:sldMkLst>
        <pc:spChg chg="mod">
          <ac:chgData name="Foppa, Pedro" userId="78b15ebb-14ab-45f0-97b3-f50a9b67ce6d" providerId="ADAL" clId="{FC1020DA-000B-6348-A09B-E3A7C8B8F543}" dt="2020-07-16T15:03:16.185" v="679" actId="11"/>
          <ac:spMkLst>
            <pc:docMk/>
            <pc:sldMk cId="18554480" sldId="884"/>
            <ac:spMk id="4" creationId="{4EA2179A-3BDE-DF42-83A3-832793B57B2C}"/>
          </ac:spMkLst>
        </pc:spChg>
      </pc:sldChg>
      <pc:sldChg chg="modSp mod">
        <pc:chgData name="Foppa, Pedro" userId="78b15ebb-14ab-45f0-97b3-f50a9b67ce6d" providerId="ADAL" clId="{FC1020DA-000B-6348-A09B-E3A7C8B8F543}" dt="2020-07-16T15:03:54.636" v="685" actId="948"/>
        <pc:sldMkLst>
          <pc:docMk/>
          <pc:sldMk cId="1259426524" sldId="887"/>
        </pc:sldMkLst>
        <pc:spChg chg="mod">
          <ac:chgData name="Foppa, Pedro" userId="78b15ebb-14ab-45f0-97b3-f50a9b67ce6d" providerId="ADAL" clId="{FC1020DA-000B-6348-A09B-E3A7C8B8F543}" dt="2020-07-16T15:03:54.636" v="685" actId="948"/>
          <ac:spMkLst>
            <pc:docMk/>
            <pc:sldMk cId="1259426524" sldId="887"/>
            <ac:spMk id="3" creationId="{BA2BA690-D7C1-E245-A7BA-97EFD1A69343}"/>
          </ac:spMkLst>
        </pc:spChg>
      </pc:sldChg>
      <pc:sldChg chg="addSp delSp modSp mod modClrScheme chgLayout">
        <pc:chgData name="Foppa, Pedro" userId="78b15ebb-14ab-45f0-97b3-f50a9b67ce6d" providerId="ADAL" clId="{FC1020DA-000B-6348-A09B-E3A7C8B8F543}" dt="2020-07-16T15:08:27.471" v="740" actId="1076"/>
        <pc:sldMkLst>
          <pc:docMk/>
          <pc:sldMk cId="155772017" sldId="892"/>
        </pc:sldMkLst>
        <pc:spChg chg="del mod ord">
          <ac:chgData name="Foppa, Pedro" userId="78b15ebb-14ab-45f0-97b3-f50a9b67ce6d" providerId="ADAL" clId="{FC1020DA-000B-6348-A09B-E3A7C8B8F543}" dt="2020-07-16T15:06:37.033" v="706" actId="700"/>
          <ac:spMkLst>
            <pc:docMk/>
            <pc:sldMk cId="155772017" sldId="892"/>
            <ac:spMk id="2" creationId="{04D80E89-5F39-864E-BDE3-F0E60B27A0DC}"/>
          </ac:spMkLst>
        </pc:spChg>
        <pc:spChg chg="mod ord">
          <ac:chgData name="Foppa, Pedro" userId="78b15ebb-14ab-45f0-97b3-f50a9b67ce6d" providerId="ADAL" clId="{FC1020DA-000B-6348-A09B-E3A7C8B8F543}" dt="2020-07-16T15:06:54.356" v="714"/>
          <ac:spMkLst>
            <pc:docMk/>
            <pc:sldMk cId="155772017" sldId="892"/>
            <ac:spMk id="3" creationId="{4CCCD9B5-C1EC-174C-B344-731686BCDDD6}"/>
          </ac:spMkLst>
        </pc:spChg>
        <pc:spChg chg="mod ord">
          <ac:chgData name="Foppa, Pedro" userId="78b15ebb-14ab-45f0-97b3-f50a9b67ce6d" providerId="ADAL" clId="{FC1020DA-000B-6348-A09B-E3A7C8B8F543}" dt="2020-07-16T15:06:37.033" v="706" actId="700"/>
          <ac:spMkLst>
            <pc:docMk/>
            <pc:sldMk cId="155772017" sldId="892"/>
            <ac:spMk id="4" creationId="{94C853CB-EA81-FB49-86EE-14F97D905AD8}"/>
          </ac:spMkLst>
        </pc:spChg>
        <pc:spChg chg="mod">
          <ac:chgData name="Foppa, Pedro" userId="78b15ebb-14ab-45f0-97b3-f50a9b67ce6d" providerId="ADAL" clId="{FC1020DA-000B-6348-A09B-E3A7C8B8F543}" dt="2020-07-16T15:07:31.353" v="730" actId="1038"/>
          <ac:spMkLst>
            <pc:docMk/>
            <pc:sldMk cId="155772017" sldId="892"/>
            <ac:spMk id="5" creationId="{4A558FD2-FC93-E04D-9B37-48F5CBF052B5}"/>
          </ac:spMkLst>
        </pc:spChg>
        <pc:spChg chg="mod">
          <ac:chgData name="Foppa, Pedro" userId="78b15ebb-14ab-45f0-97b3-f50a9b67ce6d" providerId="ADAL" clId="{FC1020DA-000B-6348-A09B-E3A7C8B8F543}" dt="2020-07-16T15:07:21.445" v="723" actId="1038"/>
          <ac:spMkLst>
            <pc:docMk/>
            <pc:sldMk cId="155772017" sldId="892"/>
            <ac:spMk id="6" creationId="{512A9A75-2A4B-324E-9CC1-2D7A03E54938}"/>
          </ac:spMkLst>
        </pc:spChg>
        <pc:spChg chg="add mod ord">
          <ac:chgData name="Foppa, Pedro" userId="78b15ebb-14ab-45f0-97b3-f50a9b67ce6d" providerId="ADAL" clId="{FC1020DA-000B-6348-A09B-E3A7C8B8F543}" dt="2020-07-16T15:08:24.057" v="739" actId="948"/>
          <ac:spMkLst>
            <pc:docMk/>
            <pc:sldMk cId="155772017" sldId="892"/>
            <ac:spMk id="7" creationId="{37B916CC-8914-C54A-931D-737067EE7B2A}"/>
          </ac:spMkLst>
        </pc:spChg>
        <pc:picChg chg="mod">
          <ac:chgData name="Foppa, Pedro" userId="78b15ebb-14ab-45f0-97b3-f50a9b67ce6d" providerId="ADAL" clId="{FC1020DA-000B-6348-A09B-E3A7C8B8F543}" dt="2020-07-16T15:08:27.471" v="740" actId="1076"/>
          <ac:picMkLst>
            <pc:docMk/>
            <pc:sldMk cId="155772017" sldId="892"/>
            <ac:picMk id="8" creationId="{A78167E7-AB86-6A4A-8E8B-D16B171CEAC7}"/>
          </ac:picMkLst>
        </pc:picChg>
        <pc:picChg chg="mod">
          <ac:chgData name="Foppa, Pedro" userId="78b15ebb-14ab-45f0-97b3-f50a9b67ce6d" providerId="ADAL" clId="{FC1020DA-000B-6348-A09B-E3A7C8B8F543}" dt="2020-07-16T15:08:27.471" v="740" actId="1076"/>
          <ac:picMkLst>
            <pc:docMk/>
            <pc:sldMk cId="155772017" sldId="892"/>
            <ac:picMk id="9" creationId="{88DB576C-5889-1648-9A6D-1E33BE384E1B}"/>
          </ac:picMkLst>
        </pc:picChg>
      </pc:sldChg>
      <pc:sldChg chg="modSp mod">
        <pc:chgData name="Foppa, Pedro" userId="78b15ebb-14ab-45f0-97b3-f50a9b67ce6d" providerId="ADAL" clId="{FC1020DA-000B-6348-A09B-E3A7C8B8F543}" dt="2020-07-16T15:10:00.535" v="742" actId="1076"/>
        <pc:sldMkLst>
          <pc:docMk/>
          <pc:sldMk cId="3664010086" sldId="895"/>
        </pc:sldMkLst>
        <pc:picChg chg="mod">
          <ac:chgData name="Foppa, Pedro" userId="78b15ebb-14ab-45f0-97b3-f50a9b67ce6d" providerId="ADAL" clId="{FC1020DA-000B-6348-A09B-E3A7C8B8F543}" dt="2020-07-16T15:10:00.535" v="742" actId="1076"/>
          <ac:picMkLst>
            <pc:docMk/>
            <pc:sldMk cId="3664010086" sldId="895"/>
            <ac:picMk id="10" creationId="{F9C033D1-6424-5D43-B07C-F677D3A0A7C6}"/>
          </ac:picMkLst>
        </pc:picChg>
      </pc:sldChg>
      <pc:sldChg chg="modSp mod">
        <pc:chgData name="Foppa, Pedro" userId="78b15ebb-14ab-45f0-97b3-f50a9b67ce6d" providerId="ADAL" clId="{FC1020DA-000B-6348-A09B-E3A7C8B8F543}" dt="2020-07-16T15:10:40.236" v="748" actId="179"/>
        <pc:sldMkLst>
          <pc:docMk/>
          <pc:sldMk cId="3386255758" sldId="898"/>
        </pc:sldMkLst>
        <pc:spChg chg="mod">
          <ac:chgData name="Foppa, Pedro" userId="78b15ebb-14ab-45f0-97b3-f50a9b67ce6d" providerId="ADAL" clId="{FC1020DA-000B-6348-A09B-E3A7C8B8F543}" dt="2020-07-16T15:10:40.236" v="748" actId="179"/>
          <ac:spMkLst>
            <pc:docMk/>
            <pc:sldMk cId="3386255758" sldId="898"/>
            <ac:spMk id="4" creationId="{6A286703-B5DB-2044-836B-AF1E5BB4A217}"/>
          </ac:spMkLst>
        </pc:spChg>
      </pc:sldChg>
      <pc:sldChg chg="modSp mod">
        <pc:chgData name="Foppa, Pedro" userId="78b15ebb-14ab-45f0-97b3-f50a9b67ce6d" providerId="ADAL" clId="{FC1020DA-000B-6348-A09B-E3A7C8B8F543}" dt="2020-07-16T15:12:01.105" v="769" actId="1076"/>
        <pc:sldMkLst>
          <pc:docMk/>
          <pc:sldMk cId="3860595008" sldId="900"/>
        </pc:sldMkLst>
        <pc:spChg chg="mod">
          <ac:chgData name="Foppa, Pedro" userId="78b15ebb-14ab-45f0-97b3-f50a9b67ce6d" providerId="ADAL" clId="{FC1020DA-000B-6348-A09B-E3A7C8B8F543}" dt="2020-07-16T15:11:51.790" v="768" actId="948"/>
          <ac:spMkLst>
            <pc:docMk/>
            <pc:sldMk cId="3860595008" sldId="900"/>
            <ac:spMk id="3" creationId="{858F95F9-D336-F44B-A88C-68CE43DBA10C}"/>
          </ac:spMkLst>
        </pc:spChg>
        <pc:spChg chg="mod">
          <ac:chgData name="Foppa, Pedro" userId="78b15ebb-14ab-45f0-97b3-f50a9b67ce6d" providerId="ADAL" clId="{FC1020DA-000B-6348-A09B-E3A7C8B8F543}" dt="2020-07-16T15:12:01.105" v="769" actId="1076"/>
          <ac:spMkLst>
            <pc:docMk/>
            <pc:sldMk cId="3860595008" sldId="900"/>
            <ac:spMk id="8" creationId="{22A5A32F-2E05-7B41-98CD-38C1A31CF38D}"/>
          </ac:spMkLst>
        </pc:spChg>
        <pc:spChg chg="mod">
          <ac:chgData name="Foppa, Pedro" userId="78b15ebb-14ab-45f0-97b3-f50a9b67ce6d" providerId="ADAL" clId="{FC1020DA-000B-6348-A09B-E3A7C8B8F543}" dt="2020-07-16T15:12:01.105" v="769" actId="1076"/>
          <ac:spMkLst>
            <pc:docMk/>
            <pc:sldMk cId="3860595008" sldId="900"/>
            <ac:spMk id="9" creationId="{C5A2E5A7-34AD-E34D-B687-F92922B96BDF}"/>
          </ac:spMkLst>
        </pc:spChg>
      </pc:sldChg>
      <pc:sldChg chg="modSp mod">
        <pc:chgData name="Foppa, Pedro" userId="78b15ebb-14ab-45f0-97b3-f50a9b67ce6d" providerId="ADAL" clId="{FC1020DA-000B-6348-A09B-E3A7C8B8F543}" dt="2020-07-16T15:12:08.860" v="770" actId="14100"/>
        <pc:sldMkLst>
          <pc:docMk/>
          <pc:sldMk cId="3250886362" sldId="901"/>
        </pc:sldMkLst>
        <pc:spChg chg="mod">
          <ac:chgData name="Foppa, Pedro" userId="78b15ebb-14ab-45f0-97b3-f50a9b67ce6d" providerId="ADAL" clId="{FC1020DA-000B-6348-A09B-E3A7C8B8F543}" dt="2020-07-16T15:12:08.860" v="770" actId="14100"/>
          <ac:spMkLst>
            <pc:docMk/>
            <pc:sldMk cId="3250886362" sldId="901"/>
            <ac:spMk id="3" creationId="{858F95F9-D336-F44B-A88C-68CE43DBA10C}"/>
          </ac:spMkLst>
        </pc:spChg>
      </pc:sldChg>
      <pc:sldChg chg="addSp delSp modSp mod modClrScheme chgLayout">
        <pc:chgData name="Foppa, Pedro" userId="78b15ebb-14ab-45f0-97b3-f50a9b67ce6d" providerId="ADAL" clId="{FC1020DA-000B-6348-A09B-E3A7C8B8F543}" dt="2020-07-16T15:17:48.109" v="898" actId="1076"/>
        <pc:sldMkLst>
          <pc:docMk/>
          <pc:sldMk cId="2376776068" sldId="903"/>
        </pc:sldMkLst>
        <pc:spChg chg="mod ord">
          <ac:chgData name="Foppa, Pedro" userId="78b15ebb-14ab-45f0-97b3-f50a9b67ce6d" providerId="ADAL" clId="{FC1020DA-000B-6348-A09B-E3A7C8B8F543}" dt="2020-07-16T15:17:05.058" v="879"/>
          <ac:spMkLst>
            <pc:docMk/>
            <pc:sldMk cId="2376776068" sldId="903"/>
            <ac:spMk id="2" creationId="{B2612D4D-0C07-2F45-B595-F4DE88CB5A53}"/>
          </ac:spMkLst>
        </pc:spChg>
        <pc:spChg chg="mod ord">
          <ac:chgData name="Foppa, Pedro" userId="78b15ebb-14ab-45f0-97b3-f50a9b67ce6d" providerId="ADAL" clId="{FC1020DA-000B-6348-A09B-E3A7C8B8F543}" dt="2020-07-16T15:17:21.544" v="892" actId="14100"/>
          <ac:spMkLst>
            <pc:docMk/>
            <pc:sldMk cId="2376776068" sldId="903"/>
            <ac:spMk id="3" creationId="{5373B870-BBC0-AB44-9AFB-0A5A518C9BCA}"/>
          </ac:spMkLst>
        </pc:spChg>
        <pc:spChg chg="del mod ord">
          <ac:chgData name="Foppa, Pedro" userId="78b15ebb-14ab-45f0-97b3-f50a9b67ce6d" providerId="ADAL" clId="{FC1020DA-000B-6348-A09B-E3A7C8B8F543}" dt="2020-07-16T15:12:38.883" v="772" actId="700"/>
          <ac:spMkLst>
            <pc:docMk/>
            <pc:sldMk cId="2376776068" sldId="903"/>
            <ac:spMk id="4" creationId="{2EC712E6-B9D3-2244-BEAD-258F72D39ED0}"/>
          </ac:spMkLst>
        </pc:spChg>
        <pc:spChg chg="add mod ord">
          <ac:chgData name="Foppa, Pedro" userId="78b15ebb-14ab-45f0-97b3-f50a9b67ce6d" providerId="ADAL" clId="{FC1020DA-000B-6348-A09B-E3A7C8B8F543}" dt="2020-07-16T15:17:07.361" v="889" actId="14100"/>
          <ac:spMkLst>
            <pc:docMk/>
            <pc:sldMk cId="2376776068" sldId="903"/>
            <ac:spMk id="5" creationId="{80EF6954-22C2-A34B-9B94-B77E28814811}"/>
          </ac:spMkLst>
        </pc:spChg>
        <pc:spChg chg="add del mod ord">
          <ac:chgData name="Foppa, Pedro" userId="78b15ebb-14ab-45f0-97b3-f50a9b67ce6d" providerId="ADAL" clId="{FC1020DA-000B-6348-A09B-E3A7C8B8F543}" dt="2020-07-16T15:14:47.086" v="822" actId="478"/>
          <ac:spMkLst>
            <pc:docMk/>
            <pc:sldMk cId="2376776068" sldId="903"/>
            <ac:spMk id="6" creationId="{010CC98A-4A5E-BD4D-A2FC-EF595BE50394}"/>
          </ac:spMkLst>
        </pc:spChg>
        <pc:spChg chg="add mod">
          <ac:chgData name="Foppa, Pedro" userId="78b15ebb-14ab-45f0-97b3-f50a9b67ce6d" providerId="ADAL" clId="{FC1020DA-000B-6348-A09B-E3A7C8B8F543}" dt="2020-07-16T15:17:32.600" v="895" actId="14100"/>
          <ac:spMkLst>
            <pc:docMk/>
            <pc:sldMk cId="2376776068" sldId="903"/>
            <ac:spMk id="7" creationId="{7D0FAB9E-F756-5843-BEF3-357103113B75}"/>
          </ac:spMkLst>
        </pc:spChg>
        <pc:spChg chg="add del mod">
          <ac:chgData name="Foppa, Pedro" userId="78b15ebb-14ab-45f0-97b3-f50a9b67ce6d" providerId="ADAL" clId="{FC1020DA-000B-6348-A09B-E3A7C8B8F543}" dt="2020-07-16T15:17:05.058" v="879"/>
          <ac:spMkLst>
            <pc:docMk/>
            <pc:sldMk cId="2376776068" sldId="903"/>
            <ac:spMk id="8" creationId="{AE0B5444-9FE8-B147-900E-2F9305CE1F65}"/>
          </ac:spMkLst>
        </pc:spChg>
        <pc:spChg chg="add del mod">
          <ac:chgData name="Foppa, Pedro" userId="78b15ebb-14ab-45f0-97b3-f50a9b67ce6d" providerId="ADAL" clId="{FC1020DA-000B-6348-A09B-E3A7C8B8F543}" dt="2020-07-16T15:17:05.058" v="879"/>
          <ac:spMkLst>
            <pc:docMk/>
            <pc:sldMk cId="2376776068" sldId="903"/>
            <ac:spMk id="9" creationId="{B3CB95F8-CA33-8C4C-8BAF-BFC62C9665C5}"/>
          </ac:spMkLst>
        </pc:spChg>
        <pc:spChg chg="add del mod">
          <ac:chgData name="Foppa, Pedro" userId="78b15ebb-14ab-45f0-97b3-f50a9b67ce6d" providerId="ADAL" clId="{FC1020DA-000B-6348-A09B-E3A7C8B8F543}" dt="2020-07-16T15:17:05.058" v="879"/>
          <ac:spMkLst>
            <pc:docMk/>
            <pc:sldMk cId="2376776068" sldId="903"/>
            <ac:spMk id="10" creationId="{3DE2D103-8FB8-CB40-86EB-30DC2E05977C}"/>
          </ac:spMkLst>
        </pc:spChg>
        <pc:spChg chg="add del mod">
          <ac:chgData name="Foppa, Pedro" userId="78b15ebb-14ab-45f0-97b3-f50a9b67ce6d" providerId="ADAL" clId="{FC1020DA-000B-6348-A09B-E3A7C8B8F543}" dt="2020-07-16T15:17:07.215" v="888" actId="478"/>
          <ac:spMkLst>
            <pc:docMk/>
            <pc:sldMk cId="2376776068" sldId="903"/>
            <ac:spMk id="11" creationId="{9041493A-3DC8-B245-938C-DFFB3014F3A0}"/>
          </ac:spMkLst>
        </pc:spChg>
        <pc:picChg chg="mod">
          <ac:chgData name="Foppa, Pedro" userId="78b15ebb-14ab-45f0-97b3-f50a9b67ce6d" providerId="ADAL" clId="{FC1020DA-000B-6348-A09B-E3A7C8B8F543}" dt="2020-07-16T15:17:48.109" v="898" actId="1076"/>
          <ac:picMkLst>
            <pc:docMk/>
            <pc:sldMk cId="2376776068" sldId="903"/>
            <ac:picMk id="12" creationId="{B74A8075-0857-954C-B49F-87E47A8D1DDB}"/>
          </ac:picMkLst>
        </pc:picChg>
      </pc:sldChg>
      <pc:sldChg chg="modSp mod">
        <pc:chgData name="Foppa, Pedro" userId="78b15ebb-14ab-45f0-97b3-f50a9b67ce6d" providerId="ADAL" clId="{FC1020DA-000B-6348-A09B-E3A7C8B8F543}" dt="2020-07-16T15:13:56.227" v="804" actId="404"/>
        <pc:sldMkLst>
          <pc:docMk/>
          <pc:sldMk cId="4234571263" sldId="904"/>
        </pc:sldMkLst>
        <pc:spChg chg="mod">
          <ac:chgData name="Foppa, Pedro" userId="78b15ebb-14ab-45f0-97b3-f50a9b67ce6d" providerId="ADAL" clId="{FC1020DA-000B-6348-A09B-E3A7C8B8F543}" dt="2020-07-16T15:13:56.227" v="804" actId="404"/>
          <ac:spMkLst>
            <pc:docMk/>
            <pc:sldMk cId="4234571263" sldId="904"/>
            <ac:spMk id="3" creationId="{32001D69-AF60-8942-BBEE-0C2BCA18BBE9}"/>
          </ac:spMkLst>
        </pc:spChg>
      </pc:sldChg>
      <pc:sldChg chg="modSp mod">
        <pc:chgData name="Foppa, Pedro" userId="78b15ebb-14ab-45f0-97b3-f50a9b67ce6d" providerId="ADAL" clId="{FC1020DA-000B-6348-A09B-E3A7C8B8F543}" dt="2020-07-16T15:20:34.553" v="924" actId="404"/>
        <pc:sldMkLst>
          <pc:docMk/>
          <pc:sldMk cId="3222509197" sldId="909"/>
        </pc:sldMkLst>
        <pc:spChg chg="mod">
          <ac:chgData name="Foppa, Pedro" userId="78b15ebb-14ab-45f0-97b3-f50a9b67ce6d" providerId="ADAL" clId="{FC1020DA-000B-6348-A09B-E3A7C8B8F543}" dt="2020-07-16T15:20:34.553" v="924" actId="404"/>
          <ac:spMkLst>
            <pc:docMk/>
            <pc:sldMk cId="3222509197" sldId="909"/>
            <ac:spMk id="4" creationId="{38340D61-9E33-364B-AC16-2C95F145EAEE}"/>
          </ac:spMkLst>
        </pc:spChg>
      </pc:sldChg>
      <pc:sldChg chg="modSp mod">
        <pc:chgData name="Foppa, Pedro" userId="78b15ebb-14ab-45f0-97b3-f50a9b67ce6d" providerId="ADAL" clId="{FC1020DA-000B-6348-A09B-E3A7C8B8F543}" dt="2020-07-16T15:18:31.057" v="902" actId="948"/>
        <pc:sldMkLst>
          <pc:docMk/>
          <pc:sldMk cId="1823806942" sldId="910"/>
        </pc:sldMkLst>
        <pc:spChg chg="mod">
          <ac:chgData name="Foppa, Pedro" userId="78b15ebb-14ab-45f0-97b3-f50a9b67ce6d" providerId="ADAL" clId="{FC1020DA-000B-6348-A09B-E3A7C8B8F543}" dt="2020-07-16T15:18:31.057" v="902" actId="948"/>
          <ac:spMkLst>
            <pc:docMk/>
            <pc:sldMk cId="1823806942" sldId="910"/>
            <ac:spMk id="2" creationId="{96691BCB-F852-3C48-99CE-14B5EBC89FD2}"/>
          </ac:spMkLst>
        </pc:spChg>
      </pc:sldChg>
      <pc:sldChg chg="modSp">
        <pc:chgData name="Foppa, Pedro" userId="78b15ebb-14ab-45f0-97b3-f50a9b67ce6d" providerId="ADAL" clId="{FC1020DA-000B-6348-A09B-E3A7C8B8F543}" dt="2020-07-17T14:41:35.384" v="1271" actId="207"/>
        <pc:sldMkLst>
          <pc:docMk/>
          <pc:sldMk cId="3302858603" sldId="913"/>
        </pc:sldMkLst>
        <pc:spChg chg="mod">
          <ac:chgData name="Foppa, Pedro" userId="78b15ebb-14ab-45f0-97b3-f50a9b67ce6d" providerId="ADAL" clId="{FC1020DA-000B-6348-A09B-E3A7C8B8F543}" dt="2020-07-17T14:41:35.384" v="1271" actId="207"/>
          <ac:spMkLst>
            <pc:docMk/>
            <pc:sldMk cId="3302858603" sldId="913"/>
            <ac:spMk id="7" creationId="{DB6694C1-17F5-2A4B-96C8-BF2ED5F384A1}"/>
          </ac:spMkLst>
        </pc:spChg>
        <pc:spChg chg="mod">
          <ac:chgData name="Foppa, Pedro" userId="78b15ebb-14ab-45f0-97b3-f50a9b67ce6d" providerId="ADAL" clId="{FC1020DA-000B-6348-A09B-E3A7C8B8F543}" dt="2020-07-17T12:57:56.433" v="1269" actId="207"/>
          <ac:spMkLst>
            <pc:docMk/>
            <pc:sldMk cId="3302858603" sldId="913"/>
            <ac:spMk id="8" creationId="{06AD5659-419A-ED43-A476-981A2A2F5486}"/>
          </ac:spMkLst>
        </pc:spChg>
      </pc:sldChg>
      <pc:sldChg chg="addSp delSp modSp mod modClrScheme chgLayout">
        <pc:chgData name="Foppa, Pedro" userId="78b15ebb-14ab-45f0-97b3-f50a9b67ce6d" providerId="ADAL" clId="{FC1020DA-000B-6348-A09B-E3A7C8B8F543}" dt="2020-07-16T15:22:37.399" v="951" actId="1076"/>
        <pc:sldMkLst>
          <pc:docMk/>
          <pc:sldMk cId="4111576665" sldId="915"/>
        </pc:sldMkLst>
        <pc:spChg chg="mod ord">
          <ac:chgData name="Foppa, Pedro" userId="78b15ebb-14ab-45f0-97b3-f50a9b67ce6d" providerId="ADAL" clId="{FC1020DA-000B-6348-A09B-E3A7C8B8F543}" dt="2020-07-16T15:21:43.344" v="929" actId="700"/>
          <ac:spMkLst>
            <pc:docMk/>
            <pc:sldMk cId="4111576665" sldId="915"/>
            <ac:spMk id="2" creationId="{01EF9EDD-DBE7-9E45-80BC-41AA462499AD}"/>
          </ac:spMkLst>
        </pc:spChg>
        <pc:spChg chg="del mod ord">
          <ac:chgData name="Foppa, Pedro" userId="78b15ebb-14ab-45f0-97b3-f50a9b67ce6d" providerId="ADAL" clId="{FC1020DA-000B-6348-A09B-E3A7C8B8F543}" dt="2020-07-16T15:21:43.344" v="929" actId="700"/>
          <ac:spMkLst>
            <pc:docMk/>
            <pc:sldMk cId="4111576665" sldId="915"/>
            <ac:spMk id="3" creationId="{E8741FA5-9D8F-2F48-A36A-5C5E1A090AA5}"/>
          </ac:spMkLst>
        </pc:spChg>
        <pc:spChg chg="mod ord">
          <ac:chgData name="Foppa, Pedro" userId="78b15ebb-14ab-45f0-97b3-f50a9b67ce6d" providerId="ADAL" clId="{FC1020DA-000B-6348-A09B-E3A7C8B8F543}" dt="2020-07-16T15:22:28.873" v="948" actId="20577"/>
          <ac:spMkLst>
            <pc:docMk/>
            <pc:sldMk cId="4111576665" sldId="915"/>
            <ac:spMk id="4" creationId="{8D029FB9-6404-484F-8CF7-BF38B88DDBE6}"/>
          </ac:spMkLst>
        </pc:spChg>
        <pc:spChg chg="mod">
          <ac:chgData name="Foppa, Pedro" userId="78b15ebb-14ab-45f0-97b3-f50a9b67ce6d" providerId="ADAL" clId="{FC1020DA-000B-6348-A09B-E3A7C8B8F543}" dt="2020-07-16T15:22:37.399" v="951" actId="1076"/>
          <ac:spMkLst>
            <pc:docMk/>
            <pc:sldMk cId="4111576665" sldId="915"/>
            <ac:spMk id="5" creationId="{A884161F-1437-AF4D-90BB-C64B1616324A}"/>
          </ac:spMkLst>
        </pc:spChg>
        <pc:spChg chg="mod">
          <ac:chgData name="Foppa, Pedro" userId="78b15ebb-14ab-45f0-97b3-f50a9b67ce6d" providerId="ADAL" clId="{FC1020DA-000B-6348-A09B-E3A7C8B8F543}" dt="2020-07-16T15:22:37.399" v="951" actId="1076"/>
          <ac:spMkLst>
            <pc:docMk/>
            <pc:sldMk cId="4111576665" sldId="915"/>
            <ac:spMk id="6" creationId="{CD981E3B-04F5-2E40-84B7-8F6F1190DF6A}"/>
          </ac:spMkLst>
        </pc:spChg>
        <pc:spChg chg="add del mod">
          <ac:chgData name="Foppa, Pedro" userId="78b15ebb-14ab-45f0-97b3-f50a9b67ce6d" providerId="ADAL" clId="{FC1020DA-000B-6348-A09B-E3A7C8B8F543}" dt="2020-07-16T15:20:11.687" v="914"/>
          <ac:spMkLst>
            <pc:docMk/>
            <pc:sldMk cId="4111576665" sldId="915"/>
            <ac:spMk id="7" creationId="{B834AD89-B5D0-F442-AD2D-56E695D35877}"/>
          </ac:spMkLst>
        </pc:spChg>
        <pc:spChg chg="add del mod">
          <ac:chgData name="Foppa, Pedro" userId="78b15ebb-14ab-45f0-97b3-f50a9b67ce6d" providerId="ADAL" clId="{FC1020DA-000B-6348-A09B-E3A7C8B8F543}" dt="2020-07-16T15:20:11.687" v="914"/>
          <ac:spMkLst>
            <pc:docMk/>
            <pc:sldMk cId="4111576665" sldId="915"/>
            <ac:spMk id="8" creationId="{2A6E47FF-E690-C542-8E55-57FD6ED0FF8E}"/>
          </ac:spMkLst>
        </pc:spChg>
        <pc:spChg chg="add del mod">
          <ac:chgData name="Foppa, Pedro" userId="78b15ebb-14ab-45f0-97b3-f50a9b67ce6d" providerId="ADAL" clId="{FC1020DA-000B-6348-A09B-E3A7C8B8F543}" dt="2020-07-16T15:20:11.687" v="914"/>
          <ac:spMkLst>
            <pc:docMk/>
            <pc:sldMk cId="4111576665" sldId="915"/>
            <ac:spMk id="9" creationId="{959608A1-D5BB-4A4A-8DF3-C5FA69379268}"/>
          </ac:spMkLst>
        </pc:spChg>
        <pc:spChg chg="add mod ord">
          <ac:chgData name="Foppa, Pedro" userId="78b15ebb-14ab-45f0-97b3-f50a9b67ce6d" providerId="ADAL" clId="{FC1020DA-000B-6348-A09B-E3A7C8B8F543}" dt="2020-07-16T15:21:50.636" v="935" actId="20577"/>
          <ac:spMkLst>
            <pc:docMk/>
            <pc:sldMk cId="4111576665" sldId="915"/>
            <ac:spMk id="10" creationId="{C55E5133-7C80-DB43-9964-E2468C03F363}"/>
          </ac:spMkLst>
        </pc:spChg>
      </pc:sldChg>
      <pc:sldChg chg="modSp mod">
        <pc:chgData name="Foppa, Pedro" userId="78b15ebb-14ab-45f0-97b3-f50a9b67ce6d" providerId="ADAL" clId="{FC1020DA-000B-6348-A09B-E3A7C8B8F543}" dt="2020-07-16T15:20:48.147" v="927" actId="948"/>
        <pc:sldMkLst>
          <pc:docMk/>
          <pc:sldMk cId="1964300825" sldId="917"/>
        </pc:sldMkLst>
        <pc:spChg chg="mod">
          <ac:chgData name="Foppa, Pedro" userId="78b15ebb-14ab-45f0-97b3-f50a9b67ce6d" providerId="ADAL" clId="{FC1020DA-000B-6348-A09B-E3A7C8B8F543}" dt="2020-07-16T15:20:48.147" v="927" actId="948"/>
          <ac:spMkLst>
            <pc:docMk/>
            <pc:sldMk cId="1964300825" sldId="917"/>
            <ac:spMk id="3" creationId="{1B67F4EE-AA9A-AF4C-B500-2C8D84E27DD1}"/>
          </ac:spMkLst>
        </pc:spChg>
      </pc:sldChg>
      <pc:sldChg chg="modSp mod">
        <pc:chgData name="Foppa, Pedro" userId="78b15ebb-14ab-45f0-97b3-f50a9b67ce6d" providerId="ADAL" clId="{FC1020DA-000B-6348-A09B-E3A7C8B8F543}" dt="2020-07-16T15:19:26.737" v="908" actId="948"/>
        <pc:sldMkLst>
          <pc:docMk/>
          <pc:sldMk cId="1182959809" sldId="920"/>
        </pc:sldMkLst>
        <pc:spChg chg="mod">
          <ac:chgData name="Foppa, Pedro" userId="78b15ebb-14ab-45f0-97b3-f50a9b67ce6d" providerId="ADAL" clId="{FC1020DA-000B-6348-A09B-E3A7C8B8F543}" dt="2020-07-16T15:19:26.737" v="908" actId="948"/>
          <ac:spMkLst>
            <pc:docMk/>
            <pc:sldMk cId="1182959809" sldId="920"/>
            <ac:spMk id="3" creationId="{9D913C2B-A120-3B49-B46C-F686C9366ACA}"/>
          </ac:spMkLst>
        </pc:spChg>
      </pc:sldChg>
      <pc:sldChg chg="modSp mod">
        <pc:chgData name="Foppa, Pedro" userId="78b15ebb-14ab-45f0-97b3-f50a9b67ce6d" providerId="ADAL" clId="{FC1020DA-000B-6348-A09B-E3A7C8B8F543}" dt="2020-07-16T15:23:08.299" v="958" actId="1076"/>
        <pc:sldMkLst>
          <pc:docMk/>
          <pc:sldMk cId="3335317214" sldId="922"/>
        </pc:sldMkLst>
        <pc:spChg chg="mod">
          <ac:chgData name="Foppa, Pedro" userId="78b15ebb-14ab-45f0-97b3-f50a9b67ce6d" providerId="ADAL" clId="{FC1020DA-000B-6348-A09B-E3A7C8B8F543}" dt="2020-07-16T15:22:54.715" v="953" actId="14100"/>
          <ac:spMkLst>
            <pc:docMk/>
            <pc:sldMk cId="3335317214" sldId="922"/>
            <ac:spMk id="4" creationId="{18FE7B12-1E87-134F-9797-5F3488643170}"/>
          </ac:spMkLst>
        </pc:spChg>
        <pc:spChg chg="mod">
          <ac:chgData name="Foppa, Pedro" userId="78b15ebb-14ab-45f0-97b3-f50a9b67ce6d" providerId="ADAL" clId="{FC1020DA-000B-6348-A09B-E3A7C8B8F543}" dt="2020-07-16T15:23:08.299" v="958" actId="1076"/>
          <ac:spMkLst>
            <pc:docMk/>
            <pc:sldMk cId="3335317214" sldId="922"/>
            <ac:spMk id="9" creationId="{1B2B95A2-993F-D444-835E-56EF302083F5}"/>
          </ac:spMkLst>
        </pc:spChg>
        <pc:spChg chg="mod">
          <ac:chgData name="Foppa, Pedro" userId="78b15ebb-14ab-45f0-97b3-f50a9b67ce6d" providerId="ADAL" clId="{FC1020DA-000B-6348-A09B-E3A7C8B8F543}" dt="2020-07-16T15:23:08.299" v="958" actId="1076"/>
          <ac:spMkLst>
            <pc:docMk/>
            <pc:sldMk cId="3335317214" sldId="922"/>
            <ac:spMk id="10" creationId="{625B59F6-E8D6-8D47-B893-D79B830CEC65}"/>
          </ac:spMkLst>
        </pc:spChg>
        <pc:spChg chg="mod">
          <ac:chgData name="Foppa, Pedro" userId="78b15ebb-14ab-45f0-97b3-f50a9b67ce6d" providerId="ADAL" clId="{FC1020DA-000B-6348-A09B-E3A7C8B8F543}" dt="2020-07-16T15:23:08.299" v="958" actId="1076"/>
          <ac:spMkLst>
            <pc:docMk/>
            <pc:sldMk cId="3335317214" sldId="922"/>
            <ac:spMk id="18" creationId="{AB08BBAE-3279-5A48-AAD7-F79441B1F4CA}"/>
          </ac:spMkLst>
        </pc:spChg>
        <pc:grpChg chg="mod">
          <ac:chgData name="Foppa, Pedro" userId="78b15ebb-14ab-45f0-97b3-f50a9b67ce6d" providerId="ADAL" clId="{FC1020DA-000B-6348-A09B-E3A7C8B8F543}" dt="2020-07-16T15:23:08.299" v="958" actId="1076"/>
          <ac:grpSpMkLst>
            <pc:docMk/>
            <pc:sldMk cId="3335317214" sldId="922"/>
            <ac:grpSpMk id="11" creationId="{7491439C-9B6D-E540-9016-AAEF9B4C0F21}"/>
          </ac:grpSpMkLst>
        </pc:grpChg>
        <pc:cxnChg chg="mod">
          <ac:chgData name="Foppa, Pedro" userId="78b15ebb-14ab-45f0-97b3-f50a9b67ce6d" providerId="ADAL" clId="{FC1020DA-000B-6348-A09B-E3A7C8B8F543}" dt="2020-07-16T15:23:08.299" v="958" actId="1076"/>
          <ac:cxnSpMkLst>
            <pc:docMk/>
            <pc:sldMk cId="3335317214" sldId="922"/>
            <ac:cxnSpMk id="13" creationId="{7E88A5F5-E9BF-C04D-86BA-087B4112F4E9}"/>
          </ac:cxnSpMkLst>
        </pc:cxnChg>
        <pc:cxnChg chg="mod">
          <ac:chgData name="Foppa, Pedro" userId="78b15ebb-14ab-45f0-97b3-f50a9b67ce6d" providerId="ADAL" clId="{FC1020DA-000B-6348-A09B-E3A7C8B8F543}" dt="2020-07-16T15:23:08.299" v="958" actId="1076"/>
          <ac:cxnSpMkLst>
            <pc:docMk/>
            <pc:sldMk cId="3335317214" sldId="922"/>
            <ac:cxnSpMk id="14" creationId="{75D94FF1-0B74-294C-B21F-3FFE7B8101A9}"/>
          </ac:cxnSpMkLst>
        </pc:cxnChg>
        <pc:cxnChg chg="mod">
          <ac:chgData name="Foppa, Pedro" userId="78b15ebb-14ab-45f0-97b3-f50a9b67ce6d" providerId="ADAL" clId="{FC1020DA-000B-6348-A09B-E3A7C8B8F543}" dt="2020-07-16T15:23:08.299" v="958" actId="1076"/>
          <ac:cxnSpMkLst>
            <pc:docMk/>
            <pc:sldMk cId="3335317214" sldId="922"/>
            <ac:cxnSpMk id="15" creationId="{9B1F85BC-6B1C-6C45-A0F9-4E17A2BAF3B8}"/>
          </ac:cxnSpMkLst>
        </pc:cxnChg>
      </pc:sldChg>
      <pc:sldChg chg="modSp">
        <pc:chgData name="Foppa, Pedro" userId="78b15ebb-14ab-45f0-97b3-f50a9b67ce6d" providerId="ADAL" clId="{FC1020DA-000B-6348-A09B-E3A7C8B8F543}" dt="2020-07-17T14:49:27.816" v="1285" actId="20577"/>
        <pc:sldMkLst>
          <pc:docMk/>
          <pc:sldMk cId="3608551662" sldId="924"/>
        </pc:sldMkLst>
        <pc:graphicFrameChg chg="mod">
          <ac:chgData name="Foppa, Pedro" userId="78b15ebb-14ab-45f0-97b3-f50a9b67ce6d" providerId="ADAL" clId="{FC1020DA-000B-6348-A09B-E3A7C8B8F543}" dt="2020-07-17T14:49:27.816" v="1285" actId="20577"/>
          <ac:graphicFrameMkLst>
            <pc:docMk/>
            <pc:sldMk cId="3608551662" sldId="924"/>
            <ac:graphicFrameMk id="5" creationId="{3C58F6B8-C8B3-C843-9A80-85214CD13FC3}"/>
          </ac:graphicFrameMkLst>
        </pc:graphicFrameChg>
      </pc:sldChg>
      <pc:sldChg chg="modSp mod">
        <pc:chgData name="Foppa, Pedro" userId="78b15ebb-14ab-45f0-97b3-f50a9b67ce6d" providerId="ADAL" clId="{FC1020DA-000B-6348-A09B-E3A7C8B8F543}" dt="2020-07-16T15:36:51.563" v="1066" actId="1076"/>
        <pc:sldMkLst>
          <pc:docMk/>
          <pc:sldMk cId="3286132277" sldId="928"/>
        </pc:sldMkLst>
        <pc:spChg chg="mod">
          <ac:chgData name="Foppa, Pedro" userId="78b15ebb-14ab-45f0-97b3-f50a9b67ce6d" providerId="ADAL" clId="{FC1020DA-000B-6348-A09B-E3A7C8B8F543}" dt="2020-07-16T15:36:18.962" v="1059" actId="14100"/>
          <ac:spMkLst>
            <pc:docMk/>
            <pc:sldMk cId="3286132277" sldId="928"/>
            <ac:spMk id="2" creationId="{16EDD2E0-547C-E844-9A92-B8160ECBE40C}"/>
          </ac:spMkLst>
        </pc:spChg>
        <pc:spChg chg="mod">
          <ac:chgData name="Foppa, Pedro" userId="78b15ebb-14ab-45f0-97b3-f50a9b67ce6d" providerId="ADAL" clId="{FC1020DA-000B-6348-A09B-E3A7C8B8F543}" dt="2020-07-16T15:36:51.563" v="1066" actId="1076"/>
          <ac:spMkLst>
            <pc:docMk/>
            <pc:sldMk cId="3286132277" sldId="928"/>
            <ac:spMk id="5" creationId="{44D6E96A-6A90-CB46-BFE2-5FF720145C8F}"/>
          </ac:spMkLst>
        </pc:spChg>
        <pc:spChg chg="mod">
          <ac:chgData name="Foppa, Pedro" userId="78b15ebb-14ab-45f0-97b3-f50a9b67ce6d" providerId="ADAL" clId="{FC1020DA-000B-6348-A09B-E3A7C8B8F543}" dt="2020-07-16T15:36:37.871" v="1064" actId="1076"/>
          <ac:spMkLst>
            <pc:docMk/>
            <pc:sldMk cId="3286132277" sldId="928"/>
            <ac:spMk id="6" creationId="{00000000-0000-0000-0000-000000000000}"/>
          </ac:spMkLst>
        </pc:spChg>
      </pc:sldChg>
      <pc:sldChg chg="addSp delSp modSp mod">
        <pc:chgData name="Foppa, Pedro" userId="78b15ebb-14ab-45f0-97b3-f50a9b67ce6d" providerId="ADAL" clId="{FC1020DA-000B-6348-A09B-E3A7C8B8F543}" dt="2020-07-16T15:23:56.991" v="967" actId="403"/>
        <pc:sldMkLst>
          <pc:docMk/>
          <pc:sldMk cId="4256935956" sldId="931"/>
        </pc:sldMkLst>
        <pc:spChg chg="mod">
          <ac:chgData name="Foppa, Pedro" userId="78b15ebb-14ab-45f0-97b3-f50a9b67ce6d" providerId="ADAL" clId="{FC1020DA-000B-6348-A09B-E3A7C8B8F543}" dt="2020-07-16T15:23:46.268" v="963"/>
          <ac:spMkLst>
            <pc:docMk/>
            <pc:sldMk cId="4256935956" sldId="931"/>
            <ac:spMk id="2" creationId="{ADC214FC-45DC-8041-B0D7-1A2970276ECA}"/>
          </ac:spMkLst>
        </pc:spChg>
        <pc:spChg chg="add del mod">
          <ac:chgData name="Foppa, Pedro" userId="78b15ebb-14ab-45f0-97b3-f50a9b67ce6d" providerId="ADAL" clId="{FC1020DA-000B-6348-A09B-E3A7C8B8F543}" dt="2020-07-16T15:23:46.268" v="963"/>
          <ac:spMkLst>
            <pc:docMk/>
            <pc:sldMk cId="4256935956" sldId="931"/>
            <ac:spMk id="3" creationId="{B1126EAD-7C4F-9F40-A95C-49BFCAC5A237}"/>
          </ac:spMkLst>
        </pc:spChg>
        <pc:spChg chg="mod">
          <ac:chgData name="Foppa, Pedro" userId="78b15ebb-14ab-45f0-97b3-f50a9b67ce6d" providerId="ADAL" clId="{FC1020DA-000B-6348-A09B-E3A7C8B8F543}" dt="2020-07-16T15:23:46.268" v="963"/>
          <ac:spMkLst>
            <pc:docMk/>
            <pc:sldMk cId="4256935956" sldId="931"/>
            <ac:spMk id="4" creationId="{51C9A9A7-3CA1-1643-92B7-7925D3A7E703}"/>
          </ac:spMkLst>
        </pc:spChg>
        <pc:spChg chg="add del mod">
          <ac:chgData name="Foppa, Pedro" userId="78b15ebb-14ab-45f0-97b3-f50a9b67ce6d" providerId="ADAL" clId="{FC1020DA-000B-6348-A09B-E3A7C8B8F543}" dt="2020-07-16T15:23:46.268" v="963"/>
          <ac:spMkLst>
            <pc:docMk/>
            <pc:sldMk cId="4256935956" sldId="931"/>
            <ac:spMk id="6" creationId="{B6F1D450-E9C9-5B4F-93D1-5C71934C3DE1}"/>
          </ac:spMkLst>
        </pc:spChg>
        <pc:spChg chg="add mod">
          <ac:chgData name="Foppa, Pedro" userId="78b15ebb-14ab-45f0-97b3-f50a9b67ce6d" providerId="ADAL" clId="{FC1020DA-000B-6348-A09B-E3A7C8B8F543}" dt="2020-07-16T15:23:46.268" v="963"/>
          <ac:spMkLst>
            <pc:docMk/>
            <pc:sldMk cId="4256935956" sldId="931"/>
            <ac:spMk id="7" creationId="{426A7711-BE8E-7742-97B3-7E41E3549FD6}"/>
          </ac:spMkLst>
        </pc:spChg>
        <pc:graphicFrameChg chg="mod modGraphic">
          <ac:chgData name="Foppa, Pedro" userId="78b15ebb-14ab-45f0-97b3-f50a9b67ce6d" providerId="ADAL" clId="{FC1020DA-000B-6348-A09B-E3A7C8B8F543}" dt="2020-07-16T15:23:56.991" v="967" actId="403"/>
          <ac:graphicFrameMkLst>
            <pc:docMk/>
            <pc:sldMk cId="4256935956" sldId="931"/>
            <ac:graphicFrameMk id="5" creationId="{FB2331AA-B1D6-5044-A0D9-32750C631758}"/>
          </ac:graphicFrameMkLst>
        </pc:graphicFrameChg>
      </pc:sldChg>
      <pc:sldChg chg="modSp mod">
        <pc:chgData name="Foppa, Pedro" userId="78b15ebb-14ab-45f0-97b3-f50a9b67ce6d" providerId="ADAL" clId="{FC1020DA-000B-6348-A09B-E3A7C8B8F543}" dt="2020-07-16T15:24:27.902" v="975" actId="404"/>
        <pc:sldMkLst>
          <pc:docMk/>
          <pc:sldMk cId="31452085" sldId="934"/>
        </pc:sldMkLst>
        <pc:spChg chg="mod">
          <ac:chgData name="Foppa, Pedro" userId="78b15ebb-14ab-45f0-97b3-f50a9b67ce6d" providerId="ADAL" clId="{FC1020DA-000B-6348-A09B-E3A7C8B8F543}" dt="2020-07-16T15:24:27.902" v="975" actId="404"/>
          <ac:spMkLst>
            <pc:docMk/>
            <pc:sldMk cId="31452085" sldId="934"/>
            <ac:spMk id="4" creationId="{1EAEA19F-4C62-F643-8775-4A9889E8B2D5}"/>
          </ac:spMkLst>
        </pc:spChg>
      </pc:sldChg>
      <pc:sldChg chg="modSp mod">
        <pc:chgData name="Foppa, Pedro" userId="78b15ebb-14ab-45f0-97b3-f50a9b67ce6d" providerId="ADAL" clId="{FC1020DA-000B-6348-A09B-E3A7C8B8F543}" dt="2020-07-16T15:24:38.873" v="978" actId="14100"/>
        <pc:sldMkLst>
          <pc:docMk/>
          <pc:sldMk cId="3253071987" sldId="936"/>
        </pc:sldMkLst>
        <pc:spChg chg="mod">
          <ac:chgData name="Foppa, Pedro" userId="78b15ebb-14ab-45f0-97b3-f50a9b67ce6d" providerId="ADAL" clId="{FC1020DA-000B-6348-A09B-E3A7C8B8F543}" dt="2020-07-16T15:24:38.873" v="978" actId="14100"/>
          <ac:spMkLst>
            <pc:docMk/>
            <pc:sldMk cId="3253071987" sldId="936"/>
            <ac:spMk id="4" creationId="{1EAEA19F-4C62-F643-8775-4A9889E8B2D5}"/>
          </ac:spMkLst>
        </pc:spChg>
      </pc:sldChg>
      <pc:sldChg chg="modSp mod">
        <pc:chgData name="Foppa, Pedro" userId="78b15ebb-14ab-45f0-97b3-f50a9b67ce6d" providerId="ADAL" clId="{FC1020DA-000B-6348-A09B-E3A7C8B8F543}" dt="2020-07-16T15:30:26.387" v="990" actId="948"/>
        <pc:sldMkLst>
          <pc:docMk/>
          <pc:sldMk cId="854669003" sldId="937"/>
        </pc:sldMkLst>
        <pc:spChg chg="mod">
          <ac:chgData name="Foppa, Pedro" userId="78b15ebb-14ab-45f0-97b3-f50a9b67ce6d" providerId="ADAL" clId="{FC1020DA-000B-6348-A09B-E3A7C8B8F543}" dt="2020-07-16T15:30:26.387" v="990" actId="948"/>
          <ac:spMkLst>
            <pc:docMk/>
            <pc:sldMk cId="854669003" sldId="937"/>
            <ac:spMk id="4" creationId="{1EAEA19F-4C62-F643-8775-4A9889E8B2D5}"/>
          </ac:spMkLst>
        </pc:spChg>
      </pc:sldChg>
      <pc:sldChg chg="modSp mod">
        <pc:chgData name="Foppa, Pedro" userId="78b15ebb-14ab-45f0-97b3-f50a9b67ce6d" providerId="ADAL" clId="{FC1020DA-000B-6348-A09B-E3A7C8B8F543}" dt="2020-07-16T15:25:10.448" v="981" actId="948"/>
        <pc:sldMkLst>
          <pc:docMk/>
          <pc:sldMk cId="3447739387" sldId="942"/>
        </pc:sldMkLst>
        <pc:spChg chg="mod">
          <ac:chgData name="Foppa, Pedro" userId="78b15ebb-14ab-45f0-97b3-f50a9b67ce6d" providerId="ADAL" clId="{FC1020DA-000B-6348-A09B-E3A7C8B8F543}" dt="2020-07-16T15:25:10.448" v="981" actId="948"/>
          <ac:spMkLst>
            <pc:docMk/>
            <pc:sldMk cId="3447739387" sldId="942"/>
            <ac:spMk id="2" creationId="{F239BA68-062E-2A47-9C58-ACD17FE71FF7}"/>
          </ac:spMkLst>
        </pc:spChg>
      </pc:sldChg>
      <pc:sldChg chg="modSp mod">
        <pc:chgData name="Foppa, Pedro" userId="78b15ebb-14ab-45f0-97b3-f50a9b67ce6d" providerId="ADAL" clId="{FC1020DA-000B-6348-A09B-E3A7C8B8F543}" dt="2020-07-16T15:29:55.354" v="985" actId="1076"/>
        <pc:sldMkLst>
          <pc:docMk/>
          <pc:sldMk cId="3370142289" sldId="946"/>
        </pc:sldMkLst>
        <pc:spChg chg="mod">
          <ac:chgData name="Foppa, Pedro" userId="78b15ebb-14ab-45f0-97b3-f50a9b67ce6d" providerId="ADAL" clId="{FC1020DA-000B-6348-A09B-E3A7C8B8F543}" dt="2020-07-16T15:29:52.236" v="984" actId="20577"/>
          <ac:spMkLst>
            <pc:docMk/>
            <pc:sldMk cId="3370142289" sldId="946"/>
            <ac:spMk id="3" creationId="{0344C5A6-8517-4848-946D-BD92F87E87E1}"/>
          </ac:spMkLst>
        </pc:spChg>
        <pc:spChg chg="mod">
          <ac:chgData name="Foppa, Pedro" userId="78b15ebb-14ab-45f0-97b3-f50a9b67ce6d" providerId="ADAL" clId="{FC1020DA-000B-6348-A09B-E3A7C8B8F543}" dt="2020-07-16T15:29:55.354" v="985" actId="1076"/>
          <ac:spMkLst>
            <pc:docMk/>
            <pc:sldMk cId="3370142289" sldId="946"/>
            <ac:spMk id="5" creationId="{8C8201B7-ECA1-124A-9073-ED6771B8015D}"/>
          </ac:spMkLst>
        </pc:spChg>
      </pc:sldChg>
      <pc:sldChg chg="modSp mod">
        <pc:chgData name="Foppa, Pedro" userId="78b15ebb-14ab-45f0-97b3-f50a9b67ce6d" providerId="ADAL" clId="{FC1020DA-000B-6348-A09B-E3A7C8B8F543}" dt="2020-07-16T15:32:41.416" v="1007" actId="20577"/>
        <pc:sldMkLst>
          <pc:docMk/>
          <pc:sldMk cId="1871756491" sldId="952"/>
        </pc:sldMkLst>
        <pc:spChg chg="mod">
          <ac:chgData name="Foppa, Pedro" userId="78b15ebb-14ab-45f0-97b3-f50a9b67ce6d" providerId="ADAL" clId="{FC1020DA-000B-6348-A09B-E3A7C8B8F543}" dt="2020-07-16T15:32:41.416" v="1007" actId="20577"/>
          <ac:spMkLst>
            <pc:docMk/>
            <pc:sldMk cId="1871756491" sldId="952"/>
            <ac:spMk id="3" creationId="{D1E397A3-6CBB-114E-880A-7C9D79EBDC31}"/>
          </ac:spMkLst>
        </pc:spChg>
        <pc:spChg chg="mod">
          <ac:chgData name="Foppa, Pedro" userId="78b15ebb-14ab-45f0-97b3-f50a9b67ce6d" providerId="ADAL" clId="{FC1020DA-000B-6348-A09B-E3A7C8B8F543}" dt="2020-07-16T15:31:42.702" v="1006" actId="1076"/>
          <ac:spMkLst>
            <pc:docMk/>
            <pc:sldMk cId="1871756491" sldId="952"/>
            <ac:spMk id="5" creationId="{3224FB29-BD94-6C4A-BF59-07791ECCDD5C}"/>
          </ac:spMkLst>
        </pc:spChg>
      </pc:sldChg>
      <pc:sldChg chg="addSp delSp modSp mod modClrScheme chgLayout">
        <pc:chgData name="Foppa, Pedro" userId="78b15ebb-14ab-45f0-97b3-f50a9b67ce6d" providerId="ADAL" clId="{FC1020DA-000B-6348-A09B-E3A7C8B8F543}" dt="2020-07-16T15:35:23.748" v="1048" actId="478"/>
        <pc:sldMkLst>
          <pc:docMk/>
          <pc:sldMk cId="1585950783" sldId="955"/>
        </pc:sldMkLst>
        <pc:spChg chg="mod ord">
          <ac:chgData name="Foppa, Pedro" userId="78b15ebb-14ab-45f0-97b3-f50a9b67ce6d" providerId="ADAL" clId="{FC1020DA-000B-6348-A09B-E3A7C8B8F543}" dt="2020-07-16T15:34:37.013" v="1039" actId="700"/>
          <ac:spMkLst>
            <pc:docMk/>
            <pc:sldMk cId="1585950783" sldId="955"/>
            <ac:spMk id="2" creationId="{0645F163-6E21-5C4E-B42D-316B5138D52D}"/>
          </ac:spMkLst>
        </pc:spChg>
        <pc:spChg chg="mod ord">
          <ac:chgData name="Foppa, Pedro" userId="78b15ebb-14ab-45f0-97b3-f50a9b67ce6d" providerId="ADAL" clId="{FC1020DA-000B-6348-A09B-E3A7C8B8F543}" dt="2020-07-16T15:35:03.420" v="1043" actId="1076"/>
          <ac:spMkLst>
            <pc:docMk/>
            <pc:sldMk cId="1585950783" sldId="955"/>
            <ac:spMk id="3" creationId="{D1E397A3-6CBB-114E-880A-7C9D79EBDC31}"/>
          </ac:spMkLst>
        </pc:spChg>
        <pc:spChg chg="mod ord">
          <ac:chgData name="Foppa, Pedro" userId="78b15ebb-14ab-45f0-97b3-f50a9b67ce6d" providerId="ADAL" clId="{FC1020DA-000B-6348-A09B-E3A7C8B8F543}" dt="2020-07-16T15:34:37.013" v="1039" actId="700"/>
          <ac:spMkLst>
            <pc:docMk/>
            <pc:sldMk cId="1585950783" sldId="955"/>
            <ac:spMk id="4" creationId="{3BF631C6-7418-DF4C-B98D-D1DDDBEB0219}"/>
          </ac:spMkLst>
        </pc:spChg>
        <pc:spChg chg="mod">
          <ac:chgData name="Foppa, Pedro" userId="78b15ebb-14ab-45f0-97b3-f50a9b67ce6d" providerId="ADAL" clId="{FC1020DA-000B-6348-A09B-E3A7C8B8F543}" dt="2020-07-16T15:35:03.420" v="1043" actId="1076"/>
          <ac:spMkLst>
            <pc:docMk/>
            <pc:sldMk cId="1585950783" sldId="955"/>
            <ac:spMk id="5" creationId="{983EA061-275B-8747-9E5E-EEBD6290ABC3}"/>
          </ac:spMkLst>
        </pc:spChg>
        <pc:spChg chg="del mod">
          <ac:chgData name="Foppa, Pedro" userId="78b15ebb-14ab-45f0-97b3-f50a9b67ce6d" providerId="ADAL" clId="{FC1020DA-000B-6348-A09B-E3A7C8B8F543}" dt="2020-07-16T15:35:23.748" v="1048" actId="478"/>
          <ac:spMkLst>
            <pc:docMk/>
            <pc:sldMk cId="1585950783" sldId="955"/>
            <ac:spMk id="6" creationId="{E91E8329-5607-0F42-9D61-B2A961C17AE8}"/>
          </ac:spMkLst>
        </pc:spChg>
        <pc:spChg chg="del mod">
          <ac:chgData name="Foppa, Pedro" userId="78b15ebb-14ab-45f0-97b3-f50a9b67ce6d" providerId="ADAL" clId="{FC1020DA-000B-6348-A09B-E3A7C8B8F543}" dt="2020-07-16T15:35:23.226" v="1047" actId="478"/>
          <ac:spMkLst>
            <pc:docMk/>
            <pc:sldMk cId="1585950783" sldId="955"/>
            <ac:spMk id="7" creationId="{ADFCD4DB-7F64-DF46-BAA8-D313D8C6D2DF}"/>
          </ac:spMkLst>
        </pc:spChg>
        <pc:spChg chg="add del mod">
          <ac:chgData name="Foppa, Pedro" userId="78b15ebb-14ab-45f0-97b3-f50a9b67ce6d" providerId="ADAL" clId="{FC1020DA-000B-6348-A09B-E3A7C8B8F543}" dt="2020-07-16T15:33:40.992" v="1018"/>
          <ac:spMkLst>
            <pc:docMk/>
            <pc:sldMk cId="1585950783" sldId="955"/>
            <ac:spMk id="8" creationId="{65AA9AD9-5374-6D41-96E9-E483F410F2D5}"/>
          </ac:spMkLst>
        </pc:spChg>
        <pc:spChg chg="add del mod">
          <ac:chgData name="Foppa, Pedro" userId="78b15ebb-14ab-45f0-97b3-f50a9b67ce6d" providerId="ADAL" clId="{FC1020DA-000B-6348-A09B-E3A7C8B8F543}" dt="2020-07-16T15:33:40.992" v="1018"/>
          <ac:spMkLst>
            <pc:docMk/>
            <pc:sldMk cId="1585950783" sldId="955"/>
            <ac:spMk id="9" creationId="{6A8BED12-81B4-094A-83BB-054B2C0FBC0D}"/>
          </ac:spMkLst>
        </pc:spChg>
        <pc:spChg chg="add del mod">
          <ac:chgData name="Foppa, Pedro" userId="78b15ebb-14ab-45f0-97b3-f50a9b67ce6d" providerId="ADAL" clId="{FC1020DA-000B-6348-A09B-E3A7C8B8F543}" dt="2020-07-16T15:33:40.992" v="1018"/>
          <ac:spMkLst>
            <pc:docMk/>
            <pc:sldMk cId="1585950783" sldId="955"/>
            <ac:spMk id="10" creationId="{9F87E933-0F5D-F243-A4B7-A42C9B08F62C}"/>
          </ac:spMkLst>
        </pc:spChg>
      </pc:sldChg>
      <pc:sldChg chg="modSp mod">
        <pc:chgData name="Foppa, Pedro" userId="78b15ebb-14ab-45f0-97b3-f50a9b67ce6d" providerId="ADAL" clId="{FC1020DA-000B-6348-A09B-E3A7C8B8F543}" dt="2020-07-16T15:36:58.084" v="1068" actId="404"/>
        <pc:sldMkLst>
          <pc:docMk/>
          <pc:sldMk cId="3380488937" sldId="961"/>
        </pc:sldMkLst>
        <pc:spChg chg="mod">
          <ac:chgData name="Foppa, Pedro" userId="78b15ebb-14ab-45f0-97b3-f50a9b67ce6d" providerId="ADAL" clId="{FC1020DA-000B-6348-A09B-E3A7C8B8F543}" dt="2020-07-16T15:36:58.084" v="1068" actId="404"/>
          <ac:spMkLst>
            <pc:docMk/>
            <pc:sldMk cId="3380488937" sldId="961"/>
            <ac:spMk id="4" creationId="{AB7105DA-C9DD-6E40-A19B-EDBB71E8FCA8}"/>
          </ac:spMkLst>
        </pc:spChg>
      </pc:sldChg>
      <pc:sldChg chg="modSp mod">
        <pc:chgData name="Foppa, Pedro" userId="78b15ebb-14ab-45f0-97b3-f50a9b67ce6d" providerId="ADAL" clId="{FC1020DA-000B-6348-A09B-E3A7C8B8F543}" dt="2020-07-16T15:37:11.070" v="1069" actId="113"/>
        <pc:sldMkLst>
          <pc:docMk/>
          <pc:sldMk cId="4060439678" sldId="962"/>
        </pc:sldMkLst>
        <pc:spChg chg="mod">
          <ac:chgData name="Foppa, Pedro" userId="78b15ebb-14ab-45f0-97b3-f50a9b67ce6d" providerId="ADAL" clId="{FC1020DA-000B-6348-A09B-E3A7C8B8F543}" dt="2020-07-16T15:37:11.070" v="1069" actId="113"/>
          <ac:spMkLst>
            <pc:docMk/>
            <pc:sldMk cId="4060439678" sldId="962"/>
            <ac:spMk id="3" creationId="{29E686B0-6B19-6645-AD19-E6284484C5A3}"/>
          </ac:spMkLst>
        </pc:spChg>
      </pc:sldChg>
      <pc:sldChg chg="modSp mod">
        <pc:chgData name="Foppa, Pedro" userId="78b15ebb-14ab-45f0-97b3-f50a9b67ce6d" providerId="ADAL" clId="{FC1020DA-000B-6348-A09B-E3A7C8B8F543}" dt="2020-07-16T15:37:49.439" v="1074" actId="948"/>
        <pc:sldMkLst>
          <pc:docMk/>
          <pc:sldMk cId="92098010" sldId="963"/>
        </pc:sldMkLst>
        <pc:spChg chg="mod">
          <ac:chgData name="Foppa, Pedro" userId="78b15ebb-14ab-45f0-97b3-f50a9b67ce6d" providerId="ADAL" clId="{FC1020DA-000B-6348-A09B-E3A7C8B8F543}" dt="2020-07-16T15:37:49.439" v="1074" actId="948"/>
          <ac:spMkLst>
            <pc:docMk/>
            <pc:sldMk cId="92098010" sldId="963"/>
            <ac:spMk id="2" creationId="{4764DDD4-06B7-B045-A798-38EAE96970A0}"/>
          </ac:spMkLst>
        </pc:spChg>
      </pc:sldChg>
      <pc:sldChg chg="modSp mod">
        <pc:chgData name="Foppa, Pedro" userId="78b15ebb-14ab-45f0-97b3-f50a9b67ce6d" providerId="ADAL" clId="{FC1020DA-000B-6348-A09B-E3A7C8B8F543}" dt="2020-07-16T15:38:10.708" v="1082" actId="14100"/>
        <pc:sldMkLst>
          <pc:docMk/>
          <pc:sldMk cId="3716083496" sldId="964"/>
        </pc:sldMkLst>
        <pc:spChg chg="mod">
          <ac:chgData name="Foppa, Pedro" userId="78b15ebb-14ab-45f0-97b3-f50a9b67ce6d" providerId="ADAL" clId="{FC1020DA-000B-6348-A09B-E3A7C8B8F543}" dt="2020-07-16T15:38:10.708" v="1082" actId="14100"/>
          <ac:spMkLst>
            <pc:docMk/>
            <pc:sldMk cId="3716083496" sldId="964"/>
            <ac:spMk id="3" creationId="{624B6048-AEEB-7441-BB36-76B6928F9DFA}"/>
          </ac:spMkLst>
        </pc:spChg>
      </pc:sldChg>
      <pc:sldChg chg="modSp mod">
        <pc:chgData name="Foppa, Pedro" userId="78b15ebb-14ab-45f0-97b3-f50a9b67ce6d" providerId="ADAL" clId="{FC1020DA-000B-6348-A09B-E3A7C8B8F543}" dt="2020-07-16T15:40:29.214" v="1084" actId="14100"/>
        <pc:sldMkLst>
          <pc:docMk/>
          <pc:sldMk cId="4026862515" sldId="966"/>
        </pc:sldMkLst>
        <pc:spChg chg="mod">
          <ac:chgData name="Foppa, Pedro" userId="78b15ebb-14ab-45f0-97b3-f50a9b67ce6d" providerId="ADAL" clId="{FC1020DA-000B-6348-A09B-E3A7C8B8F543}" dt="2020-07-16T15:40:29.214" v="1084" actId="14100"/>
          <ac:spMkLst>
            <pc:docMk/>
            <pc:sldMk cId="4026862515" sldId="966"/>
            <ac:spMk id="3" creationId="{2502840F-8FAA-A84D-A71B-4DC628D6B265}"/>
          </ac:spMkLst>
        </pc:spChg>
      </pc:sldChg>
      <pc:sldChg chg="modSp mod">
        <pc:chgData name="Foppa, Pedro" userId="78b15ebb-14ab-45f0-97b3-f50a9b67ce6d" providerId="ADAL" clId="{FC1020DA-000B-6348-A09B-E3A7C8B8F543}" dt="2020-07-16T15:40:35.327" v="1086" actId="14100"/>
        <pc:sldMkLst>
          <pc:docMk/>
          <pc:sldMk cId="4083239023" sldId="967"/>
        </pc:sldMkLst>
        <pc:spChg chg="mod">
          <ac:chgData name="Foppa, Pedro" userId="78b15ebb-14ab-45f0-97b3-f50a9b67ce6d" providerId="ADAL" clId="{FC1020DA-000B-6348-A09B-E3A7C8B8F543}" dt="2020-07-16T15:40:35.327" v="1086" actId="14100"/>
          <ac:spMkLst>
            <pc:docMk/>
            <pc:sldMk cId="4083239023" sldId="967"/>
            <ac:spMk id="2" creationId="{4AC5D94D-13A2-8A42-9A7D-CF0A4C17D8F2}"/>
          </ac:spMkLst>
        </pc:spChg>
      </pc:sldChg>
      <pc:sldChg chg="modSp mod">
        <pc:chgData name="Foppa, Pedro" userId="78b15ebb-14ab-45f0-97b3-f50a9b67ce6d" providerId="ADAL" clId="{FC1020DA-000B-6348-A09B-E3A7C8B8F543}" dt="2020-07-16T15:40:39.948" v="1088" actId="404"/>
        <pc:sldMkLst>
          <pc:docMk/>
          <pc:sldMk cId="3023851875" sldId="970"/>
        </pc:sldMkLst>
        <pc:spChg chg="mod">
          <ac:chgData name="Foppa, Pedro" userId="78b15ebb-14ab-45f0-97b3-f50a9b67ce6d" providerId="ADAL" clId="{FC1020DA-000B-6348-A09B-E3A7C8B8F543}" dt="2020-07-16T15:40:39.948" v="1088" actId="404"/>
          <ac:spMkLst>
            <pc:docMk/>
            <pc:sldMk cId="3023851875" sldId="970"/>
            <ac:spMk id="3" creationId="{0AC9BC8F-373B-AD41-ADDD-1FE61243A916}"/>
          </ac:spMkLst>
        </pc:spChg>
      </pc:sldChg>
      <pc:sldChg chg="modSp mod">
        <pc:chgData name="Foppa, Pedro" userId="78b15ebb-14ab-45f0-97b3-f50a9b67ce6d" providerId="ADAL" clId="{FC1020DA-000B-6348-A09B-E3A7C8B8F543}" dt="2020-07-16T15:43:03.150" v="1098" actId="948"/>
        <pc:sldMkLst>
          <pc:docMk/>
          <pc:sldMk cId="4259018843" sldId="971"/>
        </pc:sldMkLst>
        <pc:spChg chg="mod">
          <ac:chgData name="Foppa, Pedro" userId="78b15ebb-14ab-45f0-97b3-f50a9b67ce6d" providerId="ADAL" clId="{FC1020DA-000B-6348-A09B-E3A7C8B8F543}" dt="2020-07-16T15:43:03.150" v="1098" actId="948"/>
          <ac:spMkLst>
            <pc:docMk/>
            <pc:sldMk cId="4259018843" sldId="971"/>
            <ac:spMk id="3" creationId="{0AC9BC8F-373B-AD41-ADDD-1FE61243A916}"/>
          </ac:spMkLst>
        </pc:spChg>
      </pc:sldChg>
      <pc:sldChg chg="addSp delSp modSp mod">
        <pc:chgData name="Foppa, Pedro" userId="78b15ebb-14ab-45f0-97b3-f50a9b67ce6d" providerId="ADAL" clId="{FC1020DA-000B-6348-A09B-E3A7C8B8F543}" dt="2020-07-16T15:43:20.437" v="1103" actId="948"/>
        <pc:sldMkLst>
          <pc:docMk/>
          <pc:sldMk cId="3449896518" sldId="977"/>
        </pc:sldMkLst>
        <pc:spChg chg="mod">
          <ac:chgData name="Foppa, Pedro" userId="78b15ebb-14ab-45f0-97b3-f50a9b67ce6d" providerId="ADAL" clId="{FC1020DA-000B-6348-A09B-E3A7C8B8F543}" dt="2020-07-16T15:43:15.812" v="1101"/>
          <ac:spMkLst>
            <pc:docMk/>
            <pc:sldMk cId="3449896518" sldId="977"/>
            <ac:spMk id="2" creationId="{D52D3F5E-7D11-CF47-953A-56BFB484C7FC}"/>
          </ac:spMkLst>
        </pc:spChg>
        <pc:spChg chg="mod">
          <ac:chgData name="Foppa, Pedro" userId="78b15ebb-14ab-45f0-97b3-f50a9b67ce6d" providerId="ADAL" clId="{FC1020DA-000B-6348-A09B-E3A7C8B8F543}" dt="2020-07-16T15:43:15.812" v="1101"/>
          <ac:spMkLst>
            <pc:docMk/>
            <pc:sldMk cId="3449896518" sldId="977"/>
            <ac:spMk id="3" creationId="{CA865D49-E697-5540-BB32-AB3A202D81C6}"/>
          </ac:spMkLst>
        </pc:spChg>
        <pc:spChg chg="mod">
          <ac:chgData name="Foppa, Pedro" userId="78b15ebb-14ab-45f0-97b3-f50a9b67ce6d" providerId="ADAL" clId="{FC1020DA-000B-6348-A09B-E3A7C8B8F543}" dt="2020-07-16T15:43:20.437" v="1103" actId="948"/>
          <ac:spMkLst>
            <pc:docMk/>
            <pc:sldMk cId="3449896518" sldId="977"/>
            <ac:spMk id="4" creationId="{64B32FDD-DDBC-F04F-AF11-642CCCBD6D35}"/>
          </ac:spMkLst>
        </pc:spChg>
        <pc:spChg chg="add del mod">
          <ac:chgData name="Foppa, Pedro" userId="78b15ebb-14ab-45f0-97b3-f50a9b67ce6d" providerId="ADAL" clId="{FC1020DA-000B-6348-A09B-E3A7C8B8F543}" dt="2020-07-16T15:43:15.812" v="1101"/>
          <ac:spMkLst>
            <pc:docMk/>
            <pc:sldMk cId="3449896518" sldId="977"/>
            <ac:spMk id="5" creationId="{DAF52AE0-2848-A248-BA4E-2465B8D46149}"/>
          </ac:spMkLst>
        </pc:spChg>
        <pc:spChg chg="add del mod">
          <ac:chgData name="Foppa, Pedro" userId="78b15ebb-14ab-45f0-97b3-f50a9b67ce6d" providerId="ADAL" clId="{FC1020DA-000B-6348-A09B-E3A7C8B8F543}" dt="2020-07-16T15:43:15.812" v="1101"/>
          <ac:spMkLst>
            <pc:docMk/>
            <pc:sldMk cId="3449896518" sldId="977"/>
            <ac:spMk id="6" creationId="{36902149-1190-9945-A51B-69668C4A0658}"/>
          </ac:spMkLst>
        </pc:spChg>
        <pc:spChg chg="add del mod">
          <ac:chgData name="Foppa, Pedro" userId="78b15ebb-14ab-45f0-97b3-f50a9b67ce6d" providerId="ADAL" clId="{FC1020DA-000B-6348-A09B-E3A7C8B8F543}" dt="2020-07-16T15:43:15.812" v="1101"/>
          <ac:spMkLst>
            <pc:docMk/>
            <pc:sldMk cId="3449896518" sldId="977"/>
            <ac:spMk id="7" creationId="{BA4DF1F5-8E51-BE4A-8375-71295AFB1DB8}"/>
          </ac:spMkLst>
        </pc:spChg>
      </pc:sldChg>
      <pc:sldChg chg="modSp mod">
        <pc:chgData name="Foppa, Pedro" userId="78b15ebb-14ab-45f0-97b3-f50a9b67ce6d" providerId="ADAL" clId="{FC1020DA-000B-6348-A09B-E3A7C8B8F543}" dt="2020-07-16T15:43:36.047" v="1105" actId="404"/>
        <pc:sldMkLst>
          <pc:docMk/>
          <pc:sldMk cId="3973287970" sldId="981"/>
        </pc:sldMkLst>
        <pc:spChg chg="mod">
          <ac:chgData name="Foppa, Pedro" userId="78b15ebb-14ab-45f0-97b3-f50a9b67ce6d" providerId="ADAL" clId="{FC1020DA-000B-6348-A09B-E3A7C8B8F543}" dt="2020-07-16T15:43:36.047" v="1105" actId="404"/>
          <ac:spMkLst>
            <pc:docMk/>
            <pc:sldMk cId="3973287970" sldId="981"/>
            <ac:spMk id="4" creationId="{5DC243D5-372A-F342-829D-AFF13FCB3033}"/>
          </ac:spMkLst>
        </pc:spChg>
      </pc:sldChg>
      <pc:sldChg chg="modSp mod">
        <pc:chgData name="Foppa, Pedro" userId="78b15ebb-14ab-45f0-97b3-f50a9b67ce6d" providerId="ADAL" clId="{FC1020DA-000B-6348-A09B-E3A7C8B8F543}" dt="2020-07-16T15:43:50.071" v="1107" actId="14100"/>
        <pc:sldMkLst>
          <pc:docMk/>
          <pc:sldMk cId="2643786103" sldId="984"/>
        </pc:sldMkLst>
        <pc:spChg chg="mod">
          <ac:chgData name="Foppa, Pedro" userId="78b15ebb-14ab-45f0-97b3-f50a9b67ce6d" providerId="ADAL" clId="{FC1020DA-000B-6348-A09B-E3A7C8B8F543}" dt="2020-07-16T15:43:50.071" v="1107" actId="14100"/>
          <ac:spMkLst>
            <pc:docMk/>
            <pc:sldMk cId="2643786103" sldId="984"/>
            <ac:spMk id="3" creationId="{A14EB9DE-ACFC-9943-8FE9-08D884DF0C7D}"/>
          </ac:spMkLst>
        </pc:spChg>
      </pc:sldChg>
      <pc:sldChg chg="modSp mod">
        <pc:chgData name="Foppa, Pedro" userId="78b15ebb-14ab-45f0-97b3-f50a9b67ce6d" providerId="ADAL" clId="{FC1020DA-000B-6348-A09B-E3A7C8B8F543}" dt="2020-07-16T15:44:23.181" v="1111" actId="948"/>
        <pc:sldMkLst>
          <pc:docMk/>
          <pc:sldMk cId="2851345489" sldId="990"/>
        </pc:sldMkLst>
        <pc:spChg chg="mod">
          <ac:chgData name="Foppa, Pedro" userId="78b15ebb-14ab-45f0-97b3-f50a9b67ce6d" providerId="ADAL" clId="{FC1020DA-000B-6348-A09B-E3A7C8B8F543}" dt="2020-07-16T15:44:23.181" v="1111" actId="948"/>
          <ac:spMkLst>
            <pc:docMk/>
            <pc:sldMk cId="2851345489" sldId="990"/>
            <ac:spMk id="4" creationId="{35857164-E845-5343-A151-748C88C87C7F}"/>
          </ac:spMkLst>
        </pc:spChg>
      </pc:sldChg>
      <pc:sldChg chg="modSp mod">
        <pc:chgData name="Foppa, Pedro" userId="78b15ebb-14ab-45f0-97b3-f50a9b67ce6d" providerId="ADAL" clId="{FC1020DA-000B-6348-A09B-E3A7C8B8F543}" dt="2020-07-16T15:44:40.605" v="1112" actId="14100"/>
        <pc:sldMkLst>
          <pc:docMk/>
          <pc:sldMk cId="412023312" sldId="999"/>
        </pc:sldMkLst>
        <pc:spChg chg="mod">
          <ac:chgData name="Foppa, Pedro" userId="78b15ebb-14ab-45f0-97b3-f50a9b67ce6d" providerId="ADAL" clId="{FC1020DA-000B-6348-A09B-E3A7C8B8F543}" dt="2020-07-16T15:44:40.605" v="1112" actId="14100"/>
          <ac:spMkLst>
            <pc:docMk/>
            <pc:sldMk cId="412023312" sldId="999"/>
            <ac:spMk id="3" creationId="{7635EE0E-367D-CB42-9254-9424364CBED3}"/>
          </ac:spMkLst>
        </pc:spChg>
      </pc:sldChg>
      <pc:sldChg chg="modSp mod">
        <pc:chgData name="Foppa, Pedro" userId="78b15ebb-14ab-45f0-97b3-f50a9b67ce6d" providerId="ADAL" clId="{FC1020DA-000B-6348-A09B-E3A7C8B8F543}" dt="2020-07-16T15:45:03.637" v="1119" actId="11"/>
        <pc:sldMkLst>
          <pc:docMk/>
          <pc:sldMk cId="672822214" sldId="1001"/>
        </pc:sldMkLst>
        <pc:spChg chg="mod">
          <ac:chgData name="Foppa, Pedro" userId="78b15ebb-14ab-45f0-97b3-f50a9b67ce6d" providerId="ADAL" clId="{FC1020DA-000B-6348-A09B-E3A7C8B8F543}" dt="2020-07-16T15:45:03.637" v="1119" actId="11"/>
          <ac:spMkLst>
            <pc:docMk/>
            <pc:sldMk cId="672822214" sldId="1001"/>
            <ac:spMk id="4" creationId="{D03A63FD-1185-894D-AE87-58049DE8625B}"/>
          </ac:spMkLst>
        </pc:spChg>
      </pc:sldChg>
      <pc:sldChg chg="modSp mod">
        <pc:chgData name="Foppa, Pedro" userId="78b15ebb-14ab-45f0-97b3-f50a9b67ce6d" providerId="ADAL" clId="{FC1020DA-000B-6348-A09B-E3A7C8B8F543}" dt="2020-07-16T15:45:13.080" v="1122" actId="14100"/>
        <pc:sldMkLst>
          <pc:docMk/>
          <pc:sldMk cId="3758990231" sldId="1003"/>
        </pc:sldMkLst>
        <pc:spChg chg="mod">
          <ac:chgData name="Foppa, Pedro" userId="78b15ebb-14ab-45f0-97b3-f50a9b67ce6d" providerId="ADAL" clId="{FC1020DA-000B-6348-A09B-E3A7C8B8F543}" dt="2020-07-16T15:45:13.080" v="1122" actId="14100"/>
          <ac:spMkLst>
            <pc:docMk/>
            <pc:sldMk cId="3758990231" sldId="1003"/>
            <ac:spMk id="2" creationId="{9A77A73A-A2B1-C945-9DE0-EFBDE5BFD97E}"/>
          </ac:spMkLst>
        </pc:spChg>
      </pc:sldChg>
      <pc:sldChg chg="modSp mod">
        <pc:chgData name="Foppa, Pedro" userId="78b15ebb-14ab-45f0-97b3-f50a9b67ce6d" providerId="ADAL" clId="{FC1020DA-000B-6348-A09B-E3A7C8B8F543}" dt="2020-07-16T15:50:01.811" v="1126" actId="14100"/>
        <pc:sldMkLst>
          <pc:docMk/>
          <pc:sldMk cId="885714833" sldId="1006"/>
        </pc:sldMkLst>
        <pc:spChg chg="mod">
          <ac:chgData name="Foppa, Pedro" userId="78b15ebb-14ab-45f0-97b3-f50a9b67ce6d" providerId="ADAL" clId="{FC1020DA-000B-6348-A09B-E3A7C8B8F543}" dt="2020-07-16T15:50:01.811" v="1126" actId="14100"/>
          <ac:spMkLst>
            <pc:docMk/>
            <pc:sldMk cId="885714833" sldId="1006"/>
            <ac:spMk id="3" creationId="{05A38FD7-9602-EF4A-82C7-1119DCBF8251}"/>
          </ac:spMkLst>
        </pc:spChg>
      </pc:sldChg>
      <pc:sldChg chg="modSp mod">
        <pc:chgData name="Foppa, Pedro" userId="78b15ebb-14ab-45f0-97b3-f50a9b67ce6d" providerId="ADAL" clId="{FC1020DA-000B-6348-A09B-E3A7C8B8F543}" dt="2020-07-16T15:53:33.496" v="1137" actId="14100"/>
        <pc:sldMkLst>
          <pc:docMk/>
          <pc:sldMk cId="2874025876" sldId="1014"/>
        </pc:sldMkLst>
        <pc:spChg chg="mod">
          <ac:chgData name="Foppa, Pedro" userId="78b15ebb-14ab-45f0-97b3-f50a9b67ce6d" providerId="ADAL" clId="{FC1020DA-000B-6348-A09B-E3A7C8B8F543}" dt="2020-07-16T15:53:33.496" v="1137" actId="14100"/>
          <ac:spMkLst>
            <pc:docMk/>
            <pc:sldMk cId="2874025876" sldId="1014"/>
            <ac:spMk id="2" creationId="{18A4E229-19E6-5E4E-8CC3-72FFC37F6C17}"/>
          </ac:spMkLst>
        </pc:spChg>
      </pc:sldChg>
      <pc:sldChg chg="addSp delSp modSp mod">
        <pc:chgData name="Foppa, Pedro" userId="78b15ebb-14ab-45f0-97b3-f50a9b67ce6d" providerId="ADAL" clId="{FC1020DA-000B-6348-A09B-E3A7C8B8F543}" dt="2020-07-16T15:58:17.156" v="1224"/>
        <pc:sldMkLst>
          <pc:docMk/>
          <pc:sldMk cId="1432241939" sldId="1017"/>
        </pc:sldMkLst>
        <pc:spChg chg="mod">
          <ac:chgData name="Foppa, Pedro" userId="78b15ebb-14ab-45f0-97b3-f50a9b67ce6d" providerId="ADAL" clId="{FC1020DA-000B-6348-A09B-E3A7C8B8F543}" dt="2020-07-16T15:58:17.156" v="1224"/>
          <ac:spMkLst>
            <pc:docMk/>
            <pc:sldMk cId="1432241939" sldId="1017"/>
            <ac:spMk id="2" creationId="{ADD0D8EE-0AE6-E547-8F72-69ED853DF06C}"/>
          </ac:spMkLst>
        </pc:spChg>
        <pc:spChg chg="mod">
          <ac:chgData name="Foppa, Pedro" userId="78b15ebb-14ab-45f0-97b3-f50a9b67ce6d" providerId="ADAL" clId="{FC1020DA-000B-6348-A09B-E3A7C8B8F543}" dt="2020-07-16T15:58:17.156" v="1224"/>
          <ac:spMkLst>
            <pc:docMk/>
            <pc:sldMk cId="1432241939" sldId="1017"/>
            <ac:spMk id="3" creationId="{001ACF68-A77C-FB48-AA96-DC7B1532143F}"/>
          </ac:spMkLst>
        </pc:spChg>
        <pc:spChg chg="mod">
          <ac:chgData name="Foppa, Pedro" userId="78b15ebb-14ab-45f0-97b3-f50a9b67ce6d" providerId="ADAL" clId="{FC1020DA-000B-6348-A09B-E3A7C8B8F543}" dt="2020-07-16T15:58:17.156" v="1224"/>
          <ac:spMkLst>
            <pc:docMk/>
            <pc:sldMk cId="1432241939" sldId="1017"/>
            <ac:spMk id="4" creationId="{9C5FE833-2BEA-7A44-8FF5-CABC551609F9}"/>
          </ac:spMkLst>
        </pc:spChg>
        <pc:spChg chg="add del mod">
          <ac:chgData name="Foppa, Pedro" userId="78b15ebb-14ab-45f0-97b3-f50a9b67ce6d" providerId="ADAL" clId="{FC1020DA-000B-6348-A09B-E3A7C8B8F543}" dt="2020-07-16T15:57:48.810" v="1214"/>
          <ac:spMkLst>
            <pc:docMk/>
            <pc:sldMk cId="1432241939" sldId="1017"/>
            <ac:spMk id="5" creationId="{EF19B1F0-41F5-6C4E-AC27-CE76D83EAF05}"/>
          </ac:spMkLst>
        </pc:spChg>
        <pc:spChg chg="mod">
          <ac:chgData name="Foppa, Pedro" userId="78b15ebb-14ab-45f0-97b3-f50a9b67ce6d" providerId="ADAL" clId="{FC1020DA-000B-6348-A09B-E3A7C8B8F543}" dt="2020-07-16T15:58:13.677" v="1220" actId="1076"/>
          <ac:spMkLst>
            <pc:docMk/>
            <pc:sldMk cId="1432241939" sldId="1017"/>
            <ac:spMk id="7" creationId="{75A1D6AA-7E67-FF47-9985-AF918CA5DB0C}"/>
          </ac:spMkLst>
        </pc:spChg>
        <pc:spChg chg="mod">
          <ac:chgData name="Foppa, Pedro" userId="78b15ebb-14ab-45f0-97b3-f50a9b67ce6d" providerId="ADAL" clId="{FC1020DA-000B-6348-A09B-E3A7C8B8F543}" dt="2020-07-16T15:58:13.677" v="1220" actId="1076"/>
          <ac:spMkLst>
            <pc:docMk/>
            <pc:sldMk cId="1432241939" sldId="1017"/>
            <ac:spMk id="8" creationId="{F1E83963-79D4-954B-8482-BDE8B652EC90}"/>
          </ac:spMkLst>
        </pc:spChg>
        <pc:spChg chg="add del mod">
          <ac:chgData name="Foppa, Pedro" userId="78b15ebb-14ab-45f0-97b3-f50a9b67ce6d" providerId="ADAL" clId="{FC1020DA-000B-6348-A09B-E3A7C8B8F543}" dt="2020-07-16T15:57:48.810" v="1214"/>
          <ac:spMkLst>
            <pc:docMk/>
            <pc:sldMk cId="1432241939" sldId="1017"/>
            <ac:spMk id="9" creationId="{9E796781-956E-5046-B6A9-0898A2409199}"/>
          </ac:spMkLst>
        </pc:spChg>
        <pc:spChg chg="add del mod">
          <ac:chgData name="Foppa, Pedro" userId="78b15ebb-14ab-45f0-97b3-f50a9b67ce6d" providerId="ADAL" clId="{FC1020DA-000B-6348-A09B-E3A7C8B8F543}" dt="2020-07-16T15:57:48.810" v="1214"/>
          <ac:spMkLst>
            <pc:docMk/>
            <pc:sldMk cId="1432241939" sldId="1017"/>
            <ac:spMk id="10" creationId="{7909531F-C360-1845-8703-6BDA4D2DF2CB}"/>
          </ac:spMkLst>
        </pc:spChg>
        <pc:spChg chg="add del mod">
          <ac:chgData name="Foppa, Pedro" userId="78b15ebb-14ab-45f0-97b3-f50a9b67ce6d" providerId="ADAL" clId="{FC1020DA-000B-6348-A09B-E3A7C8B8F543}" dt="2020-07-16T15:57:57.169" v="1216"/>
          <ac:spMkLst>
            <pc:docMk/>
            <pc:sldMk cId="1432241939" sldId="1017"/>
            <ac:spMk id="11" creationId="{10E0FC84-884D-1141-9C04-D9C8E07B2078}"/>
          </ac:spMkLst>
        </pc:spChg>
        <pc:spChg chg="add del mod">
          <ac:chgData name="Foppa, Pedro" userId="78b15ebb-14ab-45f0-97b3-f50a9b67ce6d" providerId="ADAL" clId="{FC1020DA-000B-6348-A09B-E3A7C8B8F543}" dt="2020-07-16T15:57:57.169" v="1216"/>
          <ac:spMkLst>
            <pc:docMk/>
            <pc:sldMk cId="1432241939" sldId="1017"/>
            <ac:spMk id="12" creationId="{1EE8490D-2943-E546-856C-E69E054916B3}"/>
          </ac:spMkLst>
        </pc:spChg>
        <pc:spChg chg="add del mod">
          <ac:chgData name="Foppa, Pedro" userId="78b15ebb-14ab-45f0-97b3-f50a9b67ce6d" providerId="ADAL" clId="{FC1020DA-000B-6348-A09B-E3A7C8B8F543}" dt="2020-07-16T15:57:57.169" v="1216"/>
          <ac:spMkLst>
            <pc:docMk/>
            <pc:sldMk cId="1432241939" sldId="1017"/>
            <ac:spMk id="13" creationId="{648A2E78-17A0-A646-AACC-1B2082514634}"/>
          </ac:spMkLst>
        </pc:spChg>
        <pc:spChg chg="add del mod">
          <ac:chgData name="Foppa, Pedro" userId="78b15ebb-14ab-45f0-97b3-f50a9b67ce6d" providerId="ADAL" clId="{FC1020DA-000B-6348-A09B-E3A7C8B8F543}" dt="2020-07-16T15:58:10.479" v="1219"/>
          <ac:spMkLst>
            <pc:docMk/>
            <pc:sldMk cId="1432241939" sldId="1017"/>
            <ac:spMk id="14" creationId="{39C8AE31-1A8D-0B41-8EC4-A6FE038ADCEB}"/>
          </ac:spMkLst>
        </pc:spChg>
        <pc:spChg chg="add del mod">
          <ac:chgData name="Foppa, Pedro" userId="78b15ebb-14ab-45f0-97b3-f50a9b67ce6d" providerId="ADAL" clId="{FC1020DA-000B-6348-A09B-E3A7C8B8F543}" dt="2020-07-16T15:58:10.479" v="1219"/>
          <ac:spMkLst>
            <pc:docMk/>
            <pc:sldMk cId="1432241939" sldId="1017"/>
            <ac:spMk id="15" creationId="{3180AD94-715E-D64E-B435-48536049A34F}"/>
          </ac:spMkLst>
        </pc:spChg>
        <pc:spChg chg="add del mod">
          <ac:chgData name="Foppa, Pedro" userId="78b15ebb-14ab-45f0-97b3-f50a9b67ce6d" providerId="ADAL" clId="{FC1020DA-000B-6348-A09B-E3A7C8B8F543}" dt="2020-07-16T15:58:10.479" v="1219"/>
          <ac:spMkLst>
            <pc:docMk/>
            <pc:sldMk cId="1432241939" sldId="1017"/>
            <ac:spMk id="16" creationId="{0978019C-1428-E64C-9D46-8CA41C40564F}"/>
          </ac:spMkLst>
        </pc:spChg>
        <pc:spChg chg="add del mod">
          <ac:chgData name="Foppa, Pedro" userId="78b15ebb-14ab-45f0-97b3-f50a9b67ce6d" providerId="ADAL" clId="{FC1020DA-000B-6348-A09B-E3A7C8B8F543}" dt="2020-07-16T15:58:17.156" v="1224"/>
          <ac:spMkLst>
            <pc:docMk/>
            <pc:sldMk cId="1432241939" sldId="1017"/>
            <ac:spMk id="17" creationId="{84BD3473-D256-694B-9A6A-5FEC489E04F4}"/>
          </ac:spMkLst>
        </pc:spChg>
        <pc:spChg chg="add del mod">
          <ac:chgData name="Foppa, Pedro" userId="78b15ebb-14ab-45f0-97b3-f50a9b67ce6d" providerId="ADAL" clId="{FC1020DA-000B-6348-A09B-E3A7C8B8F543}" dt="2020-07-16T15:58:17.156" v="1224"/>
          <ac:spMkLst>
            <pc:docMk/>
            <pc:sldMk cId="1432241939" sldId="1017"/>
            <ac:spMk id="18" creationId="{D49C016D-7193-104F-8401-D5B02D85E2CC}"/>
          </ac:spMkLst>
        </pc:spChg>
        <pc:spChg chg="add del mod">
          <ac:chgData name="Foppa, Pedro" userId="78b15ebb-14ab-45f0-97b3-f50a9b67ce6d" providerId="ADAL" clId="{FC1020DA-000B-6348-A09B-E3A7C8B8F543}" dt="2020-07-16T15:58:17.156" v="1224"/>
          <ac:spMkLst>
            <pc:docMk/>
            <pc:sldMk cId="1432241939" sldId="1017"/>
            <ac:spMk id="19" creationId="{A9486529-A812-F34B-919E-2C7EB1E4AED6}"/>
          </ac:spMkLst>
        </pc:spChg>
        <pc:spChg chg="add del mod">
          <ac:chgData name="Foppa, Pedro" userId="78b15ebb-14ab-45f0-97b3-f50a9b67ce6d" providerId="ADAL" clId="{FC1020DA-000B-6348-A09B-E3A7C8B8F543}" dt="2020-07-16T15:58:16.026" v="1223"/>
          <ac:spMkLst>
            <pc:docMk/>
            <pc:sldMk cId="1432241939" sldId="1017"/>
            <ac:spMk id="20" creationId="{C77F677E-B731-FF42-9A39-49B7500AFB80}"/>
          </ac:spMkLst>
        </pc:spChg>
        <pc:spChg chg="add del mod">
          <ac:chgData name="Foppa, Pedro" userId="78b15ebb-14ab-45f0-97b3-f50a9b67ce6d" providerId="ADAL" clId="{FC1020DA-000B-6348-A09B-E3A7C8B8F543}" dt="2020-07-16T15:58:16.026" v="1223"/>
          <ac:spMkLst>
            <pc:docMk/>
            <pc:sldMk cId="1432241939" sldId="1017"/>
            <ac:spMk id="21" creationId="{A89AEB7F-7F0B-A54C-9128-E820A0AF74FF}"/>
          </ac:spMkLst>
        </pc:spChg>
        <pc:spChg chg="add del mod">
          <ac:chgData name="Foppa, Pedro" userId="78b15ebb-14ab-45f0-97b3-f50a9b67ce6d" providerId="ADAL" clId="{FC1020DA-000B-6348-A09B-E3A7C8B8F543}" dt="2020-07-16T15:58:16.026" v="1223"/>
          <ac:spMkLst>
            <pc:docMk/>
            <pc:sldMk cId="1432241939" sldId="1017"/>
            <ac:spMk id="22" creationId="{BF9E248C-4750-F443-8E0A-D8E862698F08}"/>
          </ac:spMkLst>
        </pc:spChg>
        <pc:picChg chg="mod">
          <ac:chgData name="Foppa, Pedro" userId="78b15ebb-14ab-45f0-97b3-f50a9b67ce6d" providerId="ADAL" clId="{FC1020DA-000B-6348-A09B-E3A7C8B8F543}" dt="2020-07-16T15:58:13.677" v="1220" actId="1076"/>
          <ac:picMkLst>
            <pc:docMk/>
            <pc:sldMk cId="1432241939" sldId="1017"/>
            <ac:picMk id="6" creationId="{7462311D-081C-7D4B-82C1-D19280D9CEEA}"/>
          </ac:picMkLst>
        </pc:picChg>
      </pc:sldChg>
      <pc:sldChg chg="modSp mod">
        <pc:chgData name="Foppa, Pedro" userId="78b15ebb-14ab-45f0-97b3-f50a9b67ce6d" providerId="ADAL" clId="{FC1020DA-000B-6348-A09B-E3A7C8B8F543}" dt="2020-07-16T15:59:04.472" v="1226" actId="1076"/>
        <pc:sldMkLst>
          <pc:docMk/>
          <pc:sldMk cId="2420019239" sldId="1018"/>
        </pc:sldMkLst>
        <pc:spChg chg="mod">
          <ac:chgData name="Foppa, Pedro" userId="78b15ebb-14ab-45f0-97b3-f50a9b67ce6d" providerId="ADAL" clId="{FC1020DA-000B-6348-A09B-E3A7C8B8F543}" dt="2020-07-16T15:52:51.156" v="1133" actId="948"/>
          <ac:spMkLst>
            <pc:docMk/>
            <pc:sldMk cId="2420019239" sldId="1018"/>
            <ac:spMk id="3" creationId="{001ACF68-A77C-FB48-AA96-DC7B1532143F}"/>
          </ac:spMkLst>
        </pc:spChg>
        <pc:picChg chg="mod">
          <ac:chgData name="Foppa, Pedro" userId="78b15ebb-14ab-45f0-97b3-f50a9b67ce6d" providerId="ADAL" clId="{FC1020DA-000B-6348-A09B-E3A7C8B8F543}" dt="2020-07-16T15:59:04.472" v="1226" actId="1076"/>
          <ac:picMkLst>
            <pc:docMk/>
            <pc:sldMk cId="2420019239" sldId="1018"/>
            <ac:picMk id="5" creationId="{CF650F3E-F35C-234D-9E49-1BC71D42999D}"/>
          </ac:picMkLst>
        </pc:picChg>
      </pc:sldChg>
      <pc:sldChg chg="modSp mod">
        <pc:chgData name="Foppa, Pedro" userId="78b15ebb-14ab-45f0-97b3-f50a9b67ce6d" providerId="ADAL" clId="{FC1020DA-000B-6348-A09B-E3A7C8B8F543}" dt="2020-07-16T15:59:12.286" v="1227" actId="1076"/>
        <pc:sldMkLst>
          <pc:docMk/>
          <pc:sldMk cId="2532652164" sldId="1020"/>
        </pc:sldMkLst>
        <pc:spChg chg="mod">
          <ac:chgData name="Foppa, Pedro" userId="78b15ebb-14ab-45f0-97b3-f50a9b67ce6d" providerId="ADAL" clId="{FC1020DA-000B-6348-A09B-E3A7C8B8F543}" dt="2020-07-16T15:59:12.286" v="1227" actId="1076"/>
          <ac:spMkLst>
            <pc:docMk/>
            <pc:sldMk cId="2532652164" sldId="1020"/>
            <ac:spMk id="3" creationId="{001ACF68-A77C-FB48-AA96-DC7B1532143F}"/>
          </ac:spMkLst>
        </pc:spChg>
        <pc:spChg chg="mod">
          <ac:chgData name="Foppa, Pedro" userId="78b15ebb-14ab-45f0-97b3-f50a9b67ce6d" providerId="ADAL" clId="{FC1020DA-000B-6348-A09B-E3A7C8B8F543}" dt="2020-07-16T15:59:12.286" v="1227" actId="1076"/>
          <ac:spMkLst>
            <pc:docMk/>
            <pc:sldMk cId="2532652164" sldId="1020"/>
            <ac:spMk id="7" creationId="{A70392BD-A8B9-224C-BD1E-D2F1D26DB377}"/>
          </ac:spMkLst>
        </pc:spChg>
      </pc:sldChg>
      <pc:sldChg chg="modSp mod">
        <pc:chgData name="Foppa, Pedro" userId="78b15ebb-14ab-45f0-97b3-f50a9b67ce6d" providerId="ADAL" clId="{FC1020DA-000B-6348-A09B-E3A7C8B8F543}" dt="2020-07-16T15:59:33.250" v="1228" actId="948"/>
        <pc:sldMkLst>
          <pc:docMk/>
          <pc:sldMk cId="1736414104" sldId="1026"/>
        </pc:sldMkLst>
        <pc:spChg chg="mod">
          <ac:chgData name="Foppa, Pedro" userId="78b15ebb-14ab-45f0-97b3-f50a9b67ce6d" providerId="ADAL" clId="{FC1020DA-000B-6348-A09B-E3A7C8B8F543}" dt="2020-07-16T15:59:33.250" v="1228" actId="948"/>
          <ac:spMkLst>
            <pc:docMk/>
            <pc:sldMk cId="1736414104" sldId="1026"/>
            <ac:spMk id="2" creationId="{6A4B1508-FAA9-0940-B390-BA9BA74818EB}"/>
          </ac:spMkLst>
        </pc:spChg>
      </pc:sldChg>
      <pc:sldChg chg="modSp mod">
        <pc:chgData name="Foppa, Pedro" userId="78b15ebb-14ab-45f0-97b3-f50a9b67ce6d" providerId="ADAL" clId="{FC1020DA-000B-6348-A09B-E3A7C8B8F543}" dt="2020-07-16T14:07:19.956" v="197" actId="20577"/>
        <pc:sldMkLst>
          <pc:docMk/>
          <pc:sldMk cId="3182765653" sldId="1042"/>
        </pc:sldMkLst>
        <pc:spChg chg="mod">
          <ac:chgData name="Foppa, Pedro" userId="78b15ebb-14ab-45f0-97b3-f50a9b67ce6d" providerId="ADAL" clId="{FC1020DA-000B-6348-A09B-E3A7C8B8F543}" dt="2020-07-16T14:07:19.956" v="197" actId="20577"/>
          <ac:spMkLst>
            <pc:docMk/>
            <pc:sldMk cId="3182765653" sldId="1042"/>
            <ac:spMk id="5" creationId="{00000000-0000-0000-0000-000000000000}"/>
          </ac:spMkLst>
        </pc:spChg>
      </pc:sldChg>
      <pc:sldChg chg="modSp mod">
        <pc:chgData name="Foppa, Pedro" userId="78b15ebb-14ab-45f0-97b3-f50a9b67ce6d" providerId="ADAL" clId="{FC1020DA-000B-6348-A09B-E3A7C8B8F543}" dt="2020-07-16T15:59:48.772" v="1230" actId="14100"/>
        <pc:sldMkLst>
          <pc:docMk/>
          <pc:sldMk cId="382978774" sldId="1044"/>
        </pc:sldMkLst>
        <pc:spChg chg="mod">
          <ac:chgData name="Foppa, Pedro" userId="78b15ebb-14ab-45f0-97b3-f50a9b67ce6d" providerId="ADAL" clId="{FC1020DA-000B-6348-A09B-E3A7C8B8F543}" dt="2020-07-16T15:59:48.772" v="1230" actId="14100"/>
          <ac:spMkLst>
            <pc:docMk/>
            <pc:sldMk cId="382978774" sldId="1044"/>
            <ac:spMk id="3" creationId="{FAD1FCB1-B413-DF40-B128-B2527C122BA5}"/>
          </ac:spMkLst>
        </pc:spChg>
      </pc:sldChg>
      <pc:sldChg chg="addSp delSp modSp mod modClrScheme chgLayout">
        <pc:chgData name="Foppa, Pedro" userId="78b15ebb-14ab-45f0-97b3-f50a9b67ce6d" providerId="ADAL" clId="{FC1020DA-000B-6348-A09B-E3A7C8B8F543}" dt="2020-07-16T16:00:39.335" v="1246" actId="14100"/>
        <pc:sldMkLst>
          <pc:docMk/>
          <pc:sldMk cId="34972285" sldId="1045"/>
        </pc:sldMkLst>
        <pc:spChg chg="add mod ord">
          <ac:chgData name="Foppa, Pedro" userId="78b15ebb-14ab-45f0-97b3-f50a9b67ce6d" providerId="ADAL" clId="{FC1020DA-000B-6348-A09B-E3A7C8B8F543}" dt="2020-07-16T16:00:25.753" v="1241" actId="14100"/>
          <ac:spMkLst>
            <pc:docMk/>
            <pc:sldMk cId="34972285" sldId="1045"/>
            <ac:spMk id="2" creationId="{CC449EE6-337B-D74C-8B1C-A59C28C5A65D}"/>
          </ac:spMkLst>
        </pc:spChg>
        <pc:spChg chg="mod ord">
          <ac:chgData name="Foppa, Pedro" userId="78b15ebb-14ab-45f0-97b3-f50a9b67ce6d" providerId="ADAL" clId="{FC1020DA-000B-6348-A09B-E3A7C8B8F543}" dt="2020-07-16T16:00:16.614" v="1235" actId="700"/>
          <ac:spMkLst>
            <pc:docMk/>
            <pc:sldMk cId="34972285" sldId="1045"/>
            <ac:spMk id="3" creationId="{C62CA5B8-C354-744B-B121-C124C61F642D}"/>
          </ac:spMkLst>
        </pc:spChg>
        <pc:spChg chg="del mod ord">
          <ac:chgData name="Foppa, Pedro" userId="78b15ebb-14ab-45f0-97b3-f50a9b67ce6d" providerId="ADAL" clId="{FC1020DA-000B-6348-A09B-E3A7C8B8F543}" dt="2020-07-16T16:00:16.614" v="1235" actId="700"/>
          <ac:spMkLst>
            <pc:docMk/>
            <pc:sldMk cId="34972285" sldId="1045"/>
            <ac:spMk id="7" creationId="{00000000-0000-0000-0000-000000000000}"/>
          </ac:spMkLst>
        </pc:spChg>
        <pc:spChg chg="mod ord">
          <ac:chgData name="Foppa, Pedro" userId="78b15ebb-14ab-45f0-97b3-f50a9b67ce6d" providerId="ADAL" clId="{FC1020DA-000B-6348-A09B-E3A7C8B8F543}" dt="2020-07-16T16:00:39.335" v="1246" actId="14100"/>
          <ac:spMkLst>
            <pc:docMk/>
            <pc:sldMk cId="34972285" sldId="1045"/>
            <ac:spMk id="8" creationId="{00000000-0000-0000-0000-000000000000}"/>
          </ac:spMkLst>
        </pc:spChg>
        <pc:spChg chg="add del">
          <ac:chgData name="Foppa, Pedro" userId="78b15ebb-14ab-45f0-97b3-f50a9b67ce6d" providerId="ADAL" clId="{FC1020DA-000B-6348-A09B-E3A7C8B8F543}" dt="2020-07-16T16:00:16.614" v="1235" actId="700"/>
          <ac:spMkLst>
            <pc:docMk/>
            <pc:sldMk cId="34972285" sldId="1045"/>
            <ac:spMk id="9" creationId="{00000000-0000-0000-0000-000000000000}"/>
          </ac:spMkLst>
        </pc:spChg>
      </pc:sldChg>
      <pc:sldChg chg="modSp">
        <pc:chgData name="Foppa, Pedro" userId="78b15ebb-14ab-45f0-97b3-f50a9b67ce6d" providerId="ADAL" clId="{FC1020DA-000B-6348-A09B-E3A7C8B8F543}" dt="2020-07-16T16:01:07.236" v="1253" actId="1076"/>
        <pc:sldMkLst>
          <pc:docMk/>
          <pc:sldMk cId="3284622738" sldId="1048"/>
        </pc:sldMkLst>
        <pc:graphicFrameChg chg="mod">
          <ac:chgData name="Foppa, Pedro" userId="78b15ebb-14ab-45f0-97b3-f50a9b67ce6d" providerId="ADAL" clId="{FC1020DA-000B-6348-A09B-E3A7C8B8F543}" dt="2020-07-16T16:01:07.236" v="1253" actId="1076"/>
          <ac:graphicFrameMkLst>
            <pc:docMk/>
            <pc:sldMk cId="3284622738" sldId="1048"/>
            <ac:graphicFrameMk id="7" creationId="{644DC2B5-2D1B-5E40-96F4-53E1A5CC0B27}"/>
          </ac:graphicFrameMkLst>
        </pc:graphicFrameChg>
      </pc:sldChg>
      <pc:sldChg chg="modSp mod">
        <pc:chgData name="Foppa, Pedro" userId="78b15ebb-14ab-45f0-97b3-f50a9b67ce6d" providerId="ADAL" clId="{FC1020DA-000B-6348-A09B-E3A7C8B8F543}" dt="2020-07-16T16:02:53.306" v="1265" actId="14100"/>
        <pc:sldMkLst>
          <pc:docMk/>
          <pc:sldMk cId="53790383" sldId="1050"/>
        </pc:sldMkLst>
        <pc:spChg chg="mod">
          <ac:chgData name="Foppa, Pedro" userId="78b15ebb-14ab-45f0-97b3-f50a9b67ce6d" providerId="ADAL" clId="{FC1020DA-000B-6348-A09B-E3A7C8B8F543}" dt="2020-07-16T16:02:53.306" v="1265" actId="14100"/>
          <ac:spMkLst>
            <pc:docMk/>
            <pc:sldMk cId="53790383" sldId="1050"/>
            <ac:spMk id="7" creationId="{86DCE125-3054-1E4E-B0E4-6BBE02B461E6}"/>
          </ac:spMkLst>
        </pc:spChg>
      </pc:sldChg>
      <pc:sldChg chg="modSp mod">
        <pc:chgData name="Foppa, Pedro" userId="78b15ebb-14ab-45f0-97b3-f50a9b67ce6d" providerId="ADAL" clId="{FC1020DA-000B-6348-A09B-E3A7C8B8F543}" dt="2020-07-16T16:02:17.602" v="1255" actId="14100"/>
        <pc:sldMkLst>
          <pc:docMk/>
          <pc:sldMk cId="2626466241" sldId="1051"/>
        </pc:sldMkLst>
        <pc:spChg chg="mod">
          <ac:chgData name="Foppa, Pedro" userId="78b15ebb-14ab-45f0-97b3-f50a9b67ce6d" providerId="ADAL" clId="{FC1020DA-000B-6348-A09B-E3A7C8B8F543}" dt="2020-07-16T16:02:17.602" v="1255" actId="14100"/>
          <ac:spMkLst>
            <pc:docMk/>
            <pc:sldMk cId="2626466241" sldId="1051"/>
            <ac:spMk id="8" creationId="{00000000-0000-0000-0000-000000000000}"/>
          </ac:spMkLst>
        </pc:spChg>
      </pc:sldChg>
      <pc:sldChg chg="modSp mod">
        <pc:chgData name="Foppa, Pedro" userId="78b15ebb-14ab-45f0-97b3-f50a9b67ce6d" providerId="ADAL" clId="{FC1020DA-000B-6348-A09B-E3A7C8B8F543}" dt="2020-07-16T16:03:13.407" v="1267" actId="404"/>
        <pc:sldMkLst>
          <pc:docMk/>
          <pc:sldMk cId="2623881621" sldId="1052"/>
        </pc:sldMkLst>
        <pc:spChg chg="mod">
          <ac:chgData name="Foppa, Pedro" userId="78b15ebb-14ab-45f0-97b3-f50a9b67ce6d" providerId="ADAL" clId="{FC1020DA-000B-6348-A09B-E3A7C8B8F543}" dt="2020-07-16T16:03:13.407" v="1267" actId="404"/>
          <ac:spMkLst>
            <pc:docMk/>
            <pc:sldMk cId="2623881621" sldId="1052"/>
            <ac:spMk id="7" creationId="{86DCE125-3054-1E4E-B0E4-6BBE02B461E6}"/>
          </ac:spMkLst>
        </pc:spChg>
      </pc:sldChg>
      <pc:sldChg chg="addSp delSp modSp mod modClrScheme chgLayout">
        <pc:chgData name="Foppa, Pedro" userId="78b15ebb-14ab-45f0-97b3-f50a9b67ce6d" providerId="ADAL" clId="{FC1020DA-000B-6348-A09B-E3A7C8B8F543}" dt="2020-07-16T14:23:23.104" v="397" actId="14100"/>
        <pc:sldMkLst>
          <pc:docMk/>
          <pc:sldMk cId="2579187729" sldId="1054"/>
        </pc:sldMkLst>
        <pc:spChg chg="add mod ord">
          <ac:chgData name="Foppa, Pedro" userId="78b15ebb-14ab-45f0-97b3-f50a9b67ce6d" providerId="ADAL" clId="{FC1020DA-000B-6348-A09B-E3A7C8B8F543}" dt="2020-07-16T14:23:00.859" v="390" actId="20577"/>
          <ac:spMkLst>
            <pc:docMk/>
            <pc:sldMk cId="2579187729" sldId="1054"/>
            <ac:spMk id="2" creationId="{8DF417A3-AB34-ED4B-8F8A-047B53CBC640}"/>
          </ac:spMkLst>
        </pc:spChg>
        <pc:spChg chg="mod ord">
          <ac:chgData name="Foppa, Pedro" userId="78b15ebb-14ab-45f0-97b3-f50a9b67ce6d" providerId="ADAL" clId="{FC1020DA-000B-6348-A09B-E3A7C8B8F543}" dt="2020-07-16T14:22:52.821" v="384" actId="700"/>
          <ac:spMkLst>
            <pc:docMk/>
            <pc:sldMk cId="2579187729" sldId="1054"/>
            <ac:spMk id="4" creationId="{00000000-0000-0000-0000-000000000000}"/>
          </ac:spMkLst>
        </pc:spChg>
        <pc:spChg chg="del mod ord">
          <ac:chgData name="Foppa, Pedro" userId="78b15ebb-14ab-45f0-97b3-f50a9b67ce6d" providerId="ADAL" clId="{FC1020DA-000B-6348-A09B-E3A7C8B8F543}" dt="2020-07-16T14:22:52.821" v="384" actId="700"/>
          <ac:spMkLst>
            <pc:docMk/>
            <pc:sldMk cId="2579187729" sldId="1054"/>
            <ac:spMk id="5" creationId="{00000000-0000-0000-0000-000000000000}"/>
          </ac:spMkLst>
        </pc:spChg>
        <pc:spChg chg="mod ord">
          <ac:chgData name="Foppa, Pedro" userId="78b15ebb-14ab-45f0-97b3-f50a9b67ce6d" providerId="ADAL" clId="{FC1020DA-000B-6348-A09B-E3A7C8B8F543}" dt="2020-07-16T14:23:23.104" v="397" actId="14100"/>
          <ac:spMkLst>
            <pc:docMk/>
            <pc:sldMk cId="2579187729" sldId="1054"/>
            <ac:spMk id="6" creationId="{00000000-0000-0000-0000-000000000000}"/>
          </ac:spMkLst>
        </pc:spChg>
      </pc:sldChg>
      <pc:sldChg chg="modSp add mod">
        <pc:chgData name="Foppa, Pedro" userId="78b15ebb-14ab-45f0-97b3-f50a9b67ce6d" providerId="ADAL" clId="{FC1020DA-000B-6348-A09B-E3A7C8B8F543}" dt="2020-07-16T14:24:59.555" v="416" actId="14100"/>
        <pc:sldMkLst>
          <pc:docMk/>
          <pc:sldMk cId="757929368" sldId="1055"/>
        </pc:sldMkLst>
        <pc:spChg chg="mod">
          <ac:chgData name="Foppa, Pedro" userId="78b15ebb-14ab-45f0-97b3-f50a9b67ce6d" providerId="ADAL" clId="{FC1020DA-000B-6348-A09B-E3A7C8B8F543}" dt="2020-07-16T14:24:59.555" v="416" actId="14100"/>
          <ac:spMkLst>
            <pc:docMk/>
            <pc:sldMk cId="757929368" sldId="1055"/>
            <ac:spMk id="4" creationId="{D9045A00-D67E-8842-B771-2915BD89DEE7}"/>
          </ac:spMkLst>
        </pc:spChg>
        <pc:spChg chg="mod">
          <ac:chgData name="Foppa, Pedro" userId="78b15ebb-14ab-45f0-97b3-f50a9b67ce6d" providerId="ADAL" clId="{FC1020DA-000B-6348-A09B-E3A7C8B8F543}" dt="2020-07-16T14:24:55.893" v="414" actId="1076"/>
          <ac:spMkLst>
            <pc:docMk/>
            <pc:sldMk cId="757929368" sldId="1055"/>
            <ac:spMk id="5" creationId="{8545354B-5D55-4F4D-A2FF-10EE3DA283DD}"/>
          </ac:spMkLst>
        </pc:spChg>
        <pc:spChg chg="mod">
          <ac:chgData name="Foppa, Pedro" userId="78b15ebb-14ab-45f0-97b3-f50a9b67ce6d" providerId="ADAL" clId="{FC1020DA-000B-6348-A09B-E3A7C8B8F543}" dt="2020-07-16T14:24:55.893" v="414" actId="1076"/>
          <ac:spMkLst>
            <pc:docMk/>
            <pc:sldMk cId="757929368" sldId="1055"/>
            <ac:spMk id="6" creationId="{FD80359B-FB9E-6D46-B513-15451830EE47}"/>
          </ac:spMkLst>
        </pc:spChg>
        <pc:spChg chg="mod">
          <ac:chgData name="Foppa, Pedro" userId="78b15ebb-14ab-45f0-97b3-f50a9b67ce6d" providerId="ADAL" clId="{FC1020DA-000B-6348-A09B-E3A7C8B8F543}" dt="2020-07-16T14:24:51.528" v="413" actId="1076"/>
          <ac:spMkLst>
            <pc:docMk/>
            <pc:sldMk cId="757929368" sldId="1055"/>
            <ac:spMk id="7" creationId="{D9045A00-D67E-8842-B771-2915BD89DEE7}"/>
          </ac:spMkLst>
        </pc:spChg>
        <pc:spChg chg="mod">
          <ac:chgData name="Foppa, Pedro" userId="78b15ebb-14ab-45f0-97b3-f50a9b67ce6d" providerId="ADAL" clId="{FC1020DA-000B-6348-A09B-E3A7C8B8F543}" dt="2020-07-16T14:24:51.528" v="413" actId="1076"/>
          <ac:spMkLst>
            <pc:docMk/>
            <pc:sldMk cId="757929368" sldId="1055"/>
            <ac:spMk id="8" creationId="{8545354B-5D55-4F4D-A2FF-10EE3DA283DD}"/>
          </ac:spMkLst>
        </pc:spChg>
        <pc:spChg chg="mod">
          <ac:chgData name="Foppa, Pedro" userId="78b15ebb-14ab-45f0-97b3-f50a9b67ce6d" providerId="ADAL" clId="{FC1020DA-000B-6348-A09B-E3A7C8B8F543}" dt="2020-07-16T14:24:51.528" v="413" actId="1076"/>
          <ac:spMkLst>
            <pc:docMk/>
            <pc:sldMk cId="757929368" sldId="1055"/>
            <ac:spMk id="9" creationId="{FD80359B-FB9E-6D46-B513-15451830EE47}"/>
          </ac:spMkLst>
        </pc:spChg>
      </pc:sldChg>
      <pc:sldChg chg="add del">
        <pc:chgData name="Foppa, Pedro" userId="78b15ebb-14ab-45f0-97b3-f50a9b67ce6d" providerId="ADAL" clId="{FC1020DA-000B-6348-A09B-E3A7C8B8F543}" dt="2020-07-16T13:56:18.306" v="124" actId="2696"/>
        <pc:sldMkLst>
          <pc:docMk/>
          <pc:sldMk cId="3486931450" sldId="1055"/>
        </pc:sldMkLst>
      </pc:sldChg>
      <pc:sldChg chg="addSp delSp modSp add mod">
        <pc:chgData name="Foppa, Pedro" userId="78b15ebb-14ab-45f0-97b3-f50a9b67ce6d" providerId="ADAL" clId="{FC1020DA-000B-6348-A09B-E3A7C8B8F543}" dt="2020-07-16T15:35:53.332" v="1057" actId="14100"/>
        <pc:sldMkLst>
          <pc:docMk/>
          <pc:sldMk cId="8861999" sldId="1056"/>
        </pc:sldMkLst>
        <pc:spChg chg="del">
          <ac:chgData name="Foppa, Pedro" userId="78b15ebb-14ab-45f0-97b3-f50a9b67ce6d" providerId="ADAL" clId="{FC1020DA-000B-6348-A09B-E3A7C8B8F543}" dt="2020-07-16T15:35:39.061" v="1051" actId="478"/>
          <ac:spMkLst>
            <pc:docMk/>
            <pc:sldMk cId="8861999" sldId="1056"/>
            <ac:spMk id="3" creationId="{D1E397A3-6CBB-114E-880A-7C9D79EBDC31}"/>
          </ac:spMkLst>
        </pc:spChg>
        <pc:spChg chg="del">
          <ac:chgData name="Foppa, Pedro" userId="78b15ebb-14ab-45f0-97b3-f50a9b67ce6d" providerId="ADAL" clId="{FC1020DA-000B-6348-A09B-E3A7C8B8F543}" dt="2020-07-16T15:35:39.061" v="1051" actId="478"/>
          <ac:spMkLst>
            <pc:docMk/>
            <pc:sldMk cId="8861999" sldId="1056"/>
            <ac:spMk id="5" creationId="{983EA061-275B-8747-9E5E-EEBD6290ABC3}"/>
          </ac:spMkLst>
        </pc:spChg>
        <pc:spChg chg="del mod">
          <ac:chgData name="Foppa, Pedro" userId="78b15ebb-14ab-45f0-97b3-f50a9b67ce6d" providerId="ADAL" clId="{FC1020DA-000B-6348-A09B-E3A7C8B8F543}" dt="2020-07-16T15:35:37.045" v="1050" actId="21"/>
          <ac:spMkLst>
            <pc:docMk/>
            <pc:sldMk cId="8861999" sldId="1056"/>
            <ac:spMk id="6" creationId="{E91E8329-5607-0F42-9D61-B2A961C17AE8}"/>
          </ac:spMkLst>
        </pc:spChg>
        <pc:spChg chg="del mod">
          <ac:chgData name="Foppa, Pedro" userId="78b15ebb-14ab-45f0-97b3-f50a9b67ce6d" providerId="ADAL" clId="{FC1020DA-000B-6348-A09B-E3A7C8B8F543}" dt="2020-07-16T15:35:37.045" v="1050" actId="21"/>
          <ac:spMkLst>
            <pc:docMk/>
            <pc:sldMk cId="8861999" sldId="1056"/>
            <ac:spMk id="7" creationId="{ADFCD4DB-7F64-DF46-BAA8-D313D8C6D2DF}"/>
          </ac:spMkLst>
        </pc:spChg>
        <pc:spChg chg="add mod">
          <ac:chgData name="Foppa, Pedro" userId="78b15ebb-14ab-45f0-97b3-f50a9b67ce6d" providerId="ADAL" clId="{FC1020DA-000B-6348-A09B-E3A7C8B8F543}" dt="2020-07-16T15:35:39.061" v="1051" actId="478"/>
          <ac:spMkLst>
            <pc:docMk/>
            <pc:sldMk cId="8861999" sldId="1056"/>
            <ac:spMk id="9" creationId="{F7EFBCFD-FFC8-874A-ADF1-DAC50921AC59}"/>
          </ac:spMkLst>
        </pc:spChg>
        <pc:spChg chg="add mod">
          <ac:chgData name="Foppa, Pedro" userId="78b15ebb-14ab-45f0-97b3-f50a9b67ce6d" providerId="ADAL" clId="{FC1020DA-000B-6348-A09B-E3A7C8B8F543}" dt="2020-07-16T15:35:49.287" v="1055" actId="14100"/>
          <ac:spMkLst>
            <pc:docMk/>
            <pc:sldMk cId="8861999" sldId="1056"/>
            <ac:spMk id="10" creationId="{C13C7F9F-3DAB-1C4B-8E9C-E2A86A1B135A}"/>
          </ac:spMkLst>
        </pc:spChg>
        <pc:spChg chg="add mod">
          <ac:chgData name="Foppa, Pedro" userId="78b15ebb-14ab-45f0-97b3-f50a9b67ce6d" providerId="ADAL" clId="{FC1020DA-000B-6348-A09B-E3A7C8B8F543}" dt="2020-07-16T15:35:53.332" v="1057" actId="14100"/>
          <ac:spMkLst>
            <pc:docMk/>
            <pc:sldMk cId="8861999" sldId="1056"/>
            <ac:spMk id="11" creationId="{13C85C36-98E7-B942-B47F-A992AAD32C73}"/>
          </ac:spMkLst>
        </pc:spChg>
      </pc:sldChg>
      <pc:sldChg chg="add del">
        <pc:chgData name="Foppa, Pedro" userId="78b15ebb-14ab-45f0-97b3-f50a9b67ce6d" providerId="ADAL" clId="{FC1020DA-000B-6348-A09B-E3A7C8B8F543}" dt="2020-07-16T14:35:10.441" v="442"/>
        <pc:sldMkLst>
          <pc:docMk/>
          <pc:sldMk cId="814667328" sldId="1056"/>
        </pc:sldMkLst>
      </pc:sldChg>
      <pc:sldChg chg="delSp modSp add del mod">
        <pc:chgData name="Foppa, Pedro" userId="78b15ebb-14ab-45f0-97b3-f50a9b67ce6d" providerId="ADAL" clId="{FC1020DA-000B-6348-A09B-E3A7C8B8F543}" dt="2020-07-16T15:59:01.284" v="1225" actId="2696"/>
        <pc:sldMkLst>
          <pc:docMk/>
          <pc:sldMk cId="2286363256" sldId="1057"/>
        </pc:sldMkLst>
        <pc:spChg chg="mod">
          <ac:chgData name="Foppa, Pedro" userId="78b15ebb-14ab-45f0-97b3-f50a9b67ce6d" providerId="ADAL" clId="{FC1020DA-000B-6348-A09B-E3A7C8B8F543}" dt="2020-07-16T15:53:51.219" v="1144" actId="14100"/>
          <ac:spMkLst>
            <pc:docMk/>
            <pc:sldMk cId="2286363256" sldId="1057"/>
            <ac:spMk id="3" creationId="{001ACF68-A77C-FB48-AA96-DC7B1532143F}"/>
          </ac:spMkLst>
        </pc:spChg>
        <pc:spChg chg="del">
          <ac:chgData name="Foppa, Pedro" userId="78b15ebb-14ab-45f0-97b3-f50a9b67ce6d" providerId="ADAL" clId="{FC1020DA-000B-6348-A09B-E3A7C8B8F543}" dt="2020-07-16T15:53:45.759" v="1141" actId="478"/>
          <ac:spMkLst>
            <pc:docMk/>
            <pc:sldMk cId="2286363256" sldId="1057"/>
            <ac:spMk id="7" creationId="{75A1D6AA-7E67-FF47-9985-AF918CA5DB0C}"/>
          </ac:spMkLst>
        </pc:spChg>
        <pc:spChg chg="del">
          <ac:chgData name="Foppa, Pedro" userId="78b15ebb-14ab-45f0-97b3-f50a9b67ce6d" providerId="ADAL" clId="{FC1020DA-000B-6348-A09B-E3A7C8B8F543}" dt="2020-07-16T15:53:46.066" v="1142" actId="478"/>
          <ac:spMkLst>
            <pc:docMk/>
            <pc:sldMk cId="2286363256" sldId="1057"/>
            <ac:spMk id="8" creationId="{F1E83963-79D4-954B-8482-BDE8B652EC90}"/>
          </ac:spMkLst>
        </pc:spChg>
        <pc:picChg chg="del">
          <ac:chgData name="Foppa, Pedro" userId="78b15ebb-14ab-45f0-97b3-f50a9b67ce6d" providerId="ADAL" clId="{FC1020DA-000B-6348-A09B-E3A7C8B8F543}" dt="2020-07-16T15:53:44.569" v="1140" actId="478"/>
          <ac:picMkLst>
            <pc:docMk/>
            <pc:sldMk cId="2286363256" sldId="1057"/>
            <ac:picMk id="6" creationId="{7462311D-081C-7D4B-82C1-D19280D9CEEA}"/>
          </ac:picMkLst>
        </pc:picChg>
      </pc:sldChg>
      <pc:sldChg chg="modSp add mod">
        <pc:chgData name="Foppa, Pedro" userId="78b15ebb-14ab-45f0-97b3-f50a9b67ce6d" providerId="ADAL" clId="{FC1020DA-000B-6348-A09B-E3A7C8B8F543}" dt="2020-07-16T16:02:29.485" v="1259" actId="14100"/>
        <pc:sldMkLst>
          <pc:docMk/>
          <pc:sldMk cId="2431565104" sldId="1057"/>
        </pc:sldMkLst>
        <pc:spChg chg="mod">
          <ac:chgData name="Foppa, Pedro" userId="78b15ebb-14ab-45f0-97b3-f50a9b67ce6d" providerId="ADAL" clId="{FC1020DA-000B-6348-A09B-E3A7C8B8F543}" dt="2020-07-16T16:02:29.485" v="1259" actId="14100"/>
          <ac:spMkLst>
            <pc:docMk/>
            <pc:sldMk cId="2431565104" sldId="1057"/>
            <ac:spMk id="7" creationId="{86DCE125-3054-1E4E-B0E4-6BBE02B461E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70533" cy="501053"/>
          </a:xfrm>
          <a:prstGeom prst="rect">
            <a:avLst/>
          </a:prstGeom>
        </p:spPr>
        <p:txBody>
          <a:bodyPr vert="horz" lIns="93772" tIns="46886" rIns="93772" bIns="46886" rtlCol="0"/>
          <a:lstStyle>
            <a:lvl1pPr algn="l">
              <a:defRPr sz="1200"/>
            </a:lvl1pPr>
          </a:lstStyle>
          <a:p>
            <a:endParaRPr lang="en-GB"/>
          </a:p>
        </p:txBody>
      </p:sp>
      <p:sp>
        <p:nvSpPr>
          <p:cNvPr id="3" name="Date Placeholder 2"/>
          <p:cNvSpPr>
            <a:spLocks noGrp="1"/>
          </p:cNvSpPr>
          <p:nvPr>
            <p:ph type="dt" sz="quarter" idx="1"/>
          </p:nvPr>
        </p:nvSpPr>
        <p:spPr>
          <a:xfrm>
            <a:off x="3882656" y="1"/>
            <a:ext cx="2970533" cy="501053"/>
          </a:xfrm>
          <a:prstGeom prst="rect">
            <a:avLst/>
          </a:prstGeom>
        </p:spPr>
        <p:txBody>
          <a:bodyPr vert="horz" lIns="93772" tIns="46886" rIns="93772" bIns="46886" rtlCol="0"/>
          <a:lstStyle>
            <a:lvl1pPr algn="r">
              <a:defRPr sz="1200"/>
            </a:lvl1pPr>
          </a:lstStyle>
          <a:p>
            <a:fld id="{86D088FE-3E68-47FE-8BA4-634CD34BABBC}" type="datetimeFigureOut">
              <a:rPr lang="en-GB" smtClean="0"/>
              <a:t>07/10/2021</a:t>
            </a:fld>
            <a:endParaRPr lang="en-GB"/>
          </a:p>
        </p:txBody>
      </p:sp>
      <p:sp>
        <p:nvSpPr>
          <p:cNvPr id="4" name="Footer Placeholder 3"/>
          <p:cNvSpPr>
            <a:spLocks noGrp="1"/>
          </p:cNvSpPr>
          <p:nvPr>
            <p:ph type="ftr" sz="quarter" idx="2"/>
          </p:nvPr>
        </p:nvSpPr>
        <p:spPr>
          <a:xfrm>
            <a:off x="2" y="9484324"/>
            <a:ext cx="2970533" cy="501051"/>
          </a:xfrm>
          <a:prstGeom prst="rect">
            <a:avLst/>
          </a:prstGeom>
        </p:spPr>
        <p:txBody>
          <a:bodyPr vert="horz" lIns="93772" tIns="46886" rIns="93772" bIns="46886" rtlCol="0" anchor="b"/>
          <a:lstStyle>
            <a:lvl1pPr algn="l">
              <a:defRPr sz="1200"/>
            </a:lvl1pPr>
          </a:lstStyle>
          <a:p>
            <a:endParaRPr lang="en-GB"/>
          </a:p>
        </p:txBody>
      </p:sp>
      <p:sp>
        <p:nvSpPr>
          <p:cNvPr id="5" name="Slide Number Placeholder 4"/>
          <p:cNvSpPr>
            <a:spLocks noGrp="1"/>
          </p:cNvSpPr>
          <p:nvPr>
            <p:ph type="sldNum" sz="quarter" idx="3"/>
          </p:nvPr>
        </p:nvSpPr>
        <p:spPr>
          <a:xfrm>
            <a:off x="3882656" y="9484324"/>
            <a:ext cx="2970533" cy="501051"/>
          </a:xfrm>
          <a:prstGeom prst="rect">
            <a:avLst/>
          </a:prstGeom>
        </p:spPr>
        <p:txBody>
          <a:bodyPr vert="horz" lIns="93772" tIns="46886" rIns="93772" bIns="46886"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0424" cy="501003"/>
          </a:xfrm>
          <a:prstGeom prst="rect">
            <a:avLst/>
          </a:prstGeom>
        </p:spPr>
        <p:txBody>
          <a:bodyPr vert="horz" lIns="93772" tIns="46886" rIns="93772" bIns="46886" rtlCol="0"/>
          <a:lstStyle>
            <a:lvl1pPr algn="l">
              <a:defRPr sz="1200"/>
            </a:lvl1pPr>
          </a:lstStyle>
          <a:p>
            <a:endParaRPr lang="en-GB"/>
          </a:p>
        </p:txBody>
      </p:sp>
      <p:sp>
        <p:nvSpPr>
          <p:cNvPr id="3" name="Date Placeholder 2"/>
          <p:cNvSpPr>
            <a:spLocks noGrp="1"/>
          </p:cNvSpPr>
          <p:nvPr>
            <p:ph type="dt" idx="1"/>
          </p:nvPr>
        </p:nvSpPr>
        <p:spPr>
          <a:xfrm>
            <a:off x="3882816" y="0"/>
            <a:ext cx="2970424" cy="501003"/>
          </a:xfrm>
          <a:prstGeom prst="rect">
            <a:avLst/>
          </a:prstGeom>
        </p:spPr>
        <p:txBody>
          <a:bodyPr vert="horz" lIns="93772" tIns="46886" rIns="93772" bIns="46886" rtlCol="0"/>
          <a:lstStyle>
            <a:lvl1pPr algn="r">
              <a:defRPr sz="1200"/>
            </a:lvl1pPr>
          </a:lstStyle>
          <a:p>
            <a:fld id="{1D6B66C6-1E92-0F4E-A300-9D4ED1F0C23F}" type="datetimeFigureOut">
              <a:rPr lang="en-GB" smtClean="0"/>
              <a:t>07/10/2021</a:t>
            </a:fld>
            <a:endParaRPr lang="en-GB"/>
          </a:p>
        </p:txBody>
      </p:sp>
      <p:sp>
        <p:nvSpPr>
          <p:cNvPr id="4" name="Slide Image Placeholder 3"/>
          <p:cNvSpPr>
            <a:spLocks noGrp="1" noRot="1" noChangeAspect="1"/>
          </p:cNvSpPr>
          <p:nvPr>
            <p:ph type="sldImg" idx="2"/>
          </p:nvPr>
        </p:nvSpPr>
        <p:spPr>
          <a:xfrm>
            <a:off x="430213" y="1246188"/>
            <a:ext cx="5994400" cy="3371850"/>
          </a:xfrm>
          <a:prstGeom prst="rect">
            <a:avLst/>
          </a:prstGeom>
          <a:noFill/>
          <a:ln w="12700">
            <a:solidFill>
              <a:prstClr val="black"/>
            </a:solidFill>
          </a:ln>
        </p:spPr>
        <p:txBody>
          <a:bodyPr vert="horz" lIns="93772" tIns="46886" rIns="93772" bIns="46886" rtlCol="0" anchor="ctr"/>
          <a:lstStyle/>
          <a:p>
            <a:endParaRPr lang="en-GB"/>
          </a:p>
        </p:txBody>
      </p:sp>
      <p:sp>
        <p:nvSpPr>
          <p:cNvPr id="5" name="Notes Placeholder 4"/>
          <p:cNvSpPr>
            <a:spLocks noGrp="1"/>
          </p:cNvSpPr>
          <p:nvPr>
            <p:ph type="body" sz="quarter" idx="3"/>
          </p:nvPr>
        </p:nvSpPr>
        <p:spPr>
          <a:xfrm>
            <a:off x="685483" y="4805464"/>
            <a:ext cx="5483860" cy="3931741"/>
          </a:xfrm>
          <a:prstGeom prst="rect">
            <a:avLst/>
          </a:prstGeom>
        </p:spPr>
        <p:txBody>
          <a:bodyPr vert="horz" lIns="93772" tIns="46886" rIns="93772" bIns="468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9484375"/>
            <a:ext cx="2970424" cy="501002"/>
          </a:xfrm>
          <a:prstGeom prst="rect">
            <a:avLst/>
          </a:prstGeom>
        </p:spPr>
        <p:txBody>
          <a:bodyPr vert="horz" lIns="93772" tIns="46886" rIns="93772" bIns="46886" rtlCol="0" anchor="b"/>
          <a:lstStyle>
            <a:lvl1pPr algn="l">
              <a:defRPr sz="1200"/>
            </a:lvl1pPr>
          </a:lstStyle>
          <a:p>
            <a:endParaRPr lang="en-GB"/>
          </a:p>
        </p:txBody>
      </p:sp>
      <p:sp>
        <p:nvSpPr>
          <p:cNvPr id="7" name="Slide Number Placeholder 6"/>
          <p:cNvSpPr>
            <a:spLocks noGrp="1"/>
          </p:cNvSpPr>
          <p:nvPr>
            <p:ph type="sldNum" sz="quarter" idx="5"/>
          </p:nvPr>
        </p:nvSpPr>
        <p:spPr>
          <a:xfrm>
            <a:off x="3882816" y="9484375"/>
            <a:ext cx="2970424" cy="501002"/>
          </a:xfrm>
          <a:prstGeom prst="rect">
            <a:avLst/>
          </a:prstGeom>
        </p:spPr>
        <p:txBody>
          <a:bodyPr vert="horz" lIns="93772" tIns="46886" rIns="93772" bIns="46886"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1</a:t>
            </a:fld>
            <a:endParaRPr lang="en-GB"/>
          </a:p>
        </p:txBody>
      </p:sp>
      <p:sp>
        <p:nvSpPr>
          <p:cNvPr id="6" name="Slide Image Placeholder 5">
            <a:extLst>
              <a:ext uri="{FF2B5EF4-FFF2-40B4-BE49-F238E27FC236}">
                <a16:creationId xmlns:a16="http://schemas.microsoft.com/office/drawing/2014/main" id="{7566D966-9FAE-4D5D-9A98-AFC4ACC601C2}"/>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F8452DB8-AAA4-4822-AA83-21ED27B216D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73798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2</a:t>
            </a:fld>
            <a:endParaRPr lang="en-GB"/>
          </a:p>
        </p:txBody>
      </p:sp>
      <p:sp>
        <p:nvSpPr>
          <p:cNvPr id="6" name="Slide Image Placeholder 5">
            <a:extLst>
              <a:ext uri="{FF2B5EF4-FFF2-40B4-BE49-F238E27FC236}">
                <a16:creationId xmlns:a16="http://schemas.microsoft.com/office/drawing/2014/main" id="{4AE87DEC-285B-4758-8DA7-29394BF0501A}"/>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DE28623F-C3A2-4871-A6D5-4734883414A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954407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authors begin by describing what patterns are and how they can help you design object-oriented software. They then go on to systematically name, explain, evaluate, and </a:t>
            </a:r>
            <a:r>
              <a:rPr lang="en-GB" dirty="0" err="1"/>
              <a:t>catalog</a:t>
            </a:r>
            <a:r>
              <a:rPr lang="en-GB" dirty="0"/>
              <a:t> recurring designs in object-oriented systems. With Design Patterns as your guide, you will learn how these important patterns fit into the software development process, and how you can leverage them to solve your own design problems most efficiently.</a:t>
            </a:r>
          </a:p>
          <a:p>
            <a:r>
              <a:rPr lang="en-GB" dirty="0"/>
              <a:t>Each pattern describes the circumstances in which it is applicable, when it can be applied in view of other design constraints, and the consequences and trade-offs of using the pattern within a larger design. All patterns are compiled from real systems and are based on real-world examples. Each pattern also includes code that demonstrates how it may be implemented in object-oriented programming languages like C++ or Smalltalk.’</a:t>
            </a:r>
          </a:p>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3</a:t>
            </a:fld>
            <a:endParaRPr lang="en-GB"/>
          </a:p>
        </p:txBody>
      </p:sp>
      <p:sp>
        <p:nvSpPr>
          <p:cNvPr id="7" name="Slide Image Placeholder 6">
            <a:extLst>
              <a:ext uri="{FF2B5EF4-FFF2-40B4-BE49-F238E27FC236}">
                <a16:creationId xmlns:a16="http://schemas.microsoft.com/office/drawing/2014/main" id="{4890F696-923A-4DAE-B4A9-7B8D4C7A0A3A}"/>
              </a:ext>
            </a:extLst>
          </p:cNvPr>
          <p:cNvSpPr>
            <a:spLocks noGrp="1" noRot="1" noChangeAspect="1"/>
          </p:cNvSpPr>
          <p:nvPr>
            <p:ph type="sldImg"/>
          </p:nvPr>
        </p:nvSpPr>
        <p:spPr/>
      </p:sp>
    </p:spTree>
    <p:extLst>
      <p:ext uri="{BB962C8B-B14F-4D97-AF65-F5344CB8AC3E}">
        <p14:creationId xmlns:p14="http://schemas.microsoft.com/office/powerpoint/2010/main" val="1048588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Using software design patterns is a great way of grasping and implementing principles in your code, but you need to find the balance between making it too simple and needlessly complex. When your code is too simple, it’s less flexible, and more fragile and repetitive. When it’s too complex, it’s harder to follow and implement.  </a:t>
            </a:r>
          </a:p>
        </p:txBody>
      </p:sp>
      <p:sp>
        <p:nvSpPr>
          <p:cNvPr id="4" name="Slide Number Placeholder 3"/>
          <p:cNvSpPr>
            <a:spLocks noGrp="1"/>
          </p:cNvSpPr>
          <p:nvPr>
            <p:ph type="sldNum" sz="quarter" idx="10"/>
          </p:nvPr>
        </p:nvSpPr>
        <p:spPr/>
        <p:txBody>
          <a:bodyPr/>
          <a:lstStyle/>
          <a:p>
            <a:fld id="{548901C6-1DA1-FB44-ABEE-06A0FEB7738E}" type="slidenum">
              <a:rPr lang="en-GB" smtClean="0"/>
              <a:pPr/>
              <a:t>4</a:t>
            </a:fld>
            <a:endParaRPr lang="en-GB"/>
          </a:p>
        </p:txBody>
      </p:sp>
      <p:sp>
        <p:nvSpPr>
          <p:cNvPr id="7" name="Slide Image Placeholder 6">
            <a:extLst>
              <a:ext uri="{FF2B5EF4-FFF2-40B4-BE49-F238E27FC236}">
                <a16:creationId xmlns:a16="http://schemas.microsoft.com/office/drawing/2014/main" id="{70F6E9E1-E173-4815-9966-13EE462D2D03}"/>
              </a:ext>
            </a:extLst>
          </p:cNvPr>
          <p:cNvSpPr>
            <a:spLocks noGrp="1" noRot="1" noChangeAspect="1"/>
          </p:cNvSpPr>
          <p:nvPr>
            <p:ph type="sldImg"/>
          </p:nvPr>
        </p:nvSpPr>
        <p:spPr/>
      </p:sp>
    </p:spTree>
    <p:extLst>
      <p:ext uri="{BB962C8B-B14F-4D97-AF65-F5344CB8AC3E}">
        <p14:creationId xmlns:p14="http://schemas.microsoft.com/office/powerpoint/2010/main" val="825960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48901C6-1DA1-FB44-ABEE-06A0FEB7738E}" type="slidenum">
              <a:rPr lang="en-GB" smtClean="0"/>
              <a:pPr/>
              <a:t>5</a:t>
            </a:fld>
            <a:endParaRPr lang="en-GB"/>
          </a:p>
        </p:txBody>
      </p:sp>
      <p:sp>
        <p:nvSpPr>
          <p:cNvPr id="6" name="Slide Image Placeholder 5">
            <a:extLst>
              <a:ext uri="{FF2B5EF4-FFF2-40B4-BE49-F238E27FC236}">
                <a16:creationId xmlns:a16="http://schemas.microsoft.com/office/drawing/2014/main" id="{BA805D72-8E17-47EA-81E7-32FD7F0AE368}"/>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50049707-DD0A-4872-841E-8F80D07F3A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54959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Creational patterns provide ways to create instances of individual objects, or groups of related objects. </a:t>
            </a:r>
            <a:r>
              <a:rPr lang="en-US" dirty="0"/>
              <a:t> </a:t>
            </a:r>
          </a:p>
          <a:p>
            <a:r>
              <a:rPr lang="en-GB" dirty="0"/>
              <a:t>Structural patterns let developers establish the relationship between classes or objects through the use of inheritance and interfaces. </a:t>
            </a:r>
            <a:r>
              <a:rPr lang="en-US" dirty="0"/>
              <a:t> </a:t>
            </a:r>
          </a:p>
          <a:p>
            <a:r>
              <a:rPr lang="en-GB" dirty="0"/>
              <a:t>Behavioural patterns define how classes and objects are allowed to communicate with each other. </a:t>
            </a:r>
            <a:endParaRPr lang="en-US" dirty="0"/>
          </a:p>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6</a:t>
            </a:fld>
            <a:endParaRPr lang="en-GB"/>
          </a:p>
        </p:txBody>
      </p:sp>
      <p:sp>
        <p:nvSpPr>
          <p:cNvPr id="7" name="Slide Image Placeholder 6">
            <a:extLst>
              <a:ext uri="{FF2B5EF4-FFF2-40B4-BE49-F238E27FC236}">
                <a16:creationId xmlns:a16="http://schemas.microsoft.com/office/drawing/2014/main" id="{345BDA5B-C81F-4F5B-863B-D172226C03CB}"/>
              </a:ext>
            </a:extLst>
          </p:cNvPr>
          <p:cNvSpPr>
            <a:spLocks noGrp="1" noRot="1" noChangeAspect="1"/>
          </p:cNvSpPr>
          <p:nvPr>
            <p:ph type="sldImg"/>
          </p:nvPr>
        </p:nvSpPr>
        <p:spPr/>
      </p:sp>
    </p:spTree>
    <p:extLst>
      <p:ext uri="{BB962C8B-B14F-4D97-AF65-F5344CB8AC3E}">
        <p14:creationId xmlns:p14="http://schemas.microsoft.com/office/powerpoint/2010/main" val="1773292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4.jpe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5.jpe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6.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7.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8.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9.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0.jpe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jpe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2.xml"/><Relationship Id="rId4" Type="http://schemas.openxmlformats.org/officeDocument/2006/relationships/image" Target="../media/image3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3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2.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4.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5.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7.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a:p>
            <a:pPr algn="l"/>
            <a:endParaRPr lang="en-GB" dirty="0"/>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a:p>
            <a:pPr algn="l"/>
            <a:endParaRPr lang="en-GB" dirty="0"/>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a:p>
            <a:pPr algn="l"/>
            <a:endParaRPr lang="en-GB" dirty="0"/>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a:p>
            <a:pPr algn="l"/>
            <a:endParaRPr lang="en-GB" dirty="0"/>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084036449"/>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5380956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a:p>
            <a:pPr algn="l"/>
            <a:endParaRPr lang="en-GB" dirty="0"/>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a:p>
            <a:pPr algn="l"/>
            <a:endParaRPr lang="en-GB" dirty="0"/>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image" Target="../media/image1.png"/><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theme" Target="../theme/theme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20" Type="http://schemas.openxmlformats.org/officeDocument/2006/relationships/slideLayout" Target="../slideLayouts/slideLayout63.xml"/><Relationship Id="rId41"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theme" Target="../theme/theme3.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41" Type="http://schemas.openxmlformats.org/officeDocument/2006/relationships/slideLayout" Target="../slideLayouts/slideLayout12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image" Target="../media/image1.png"/><Relationship Id="rId8" Type="http://schemas.openxmlformats.org/officeDocument/2006/relationships/slideLayout" Target="../slideLayouts/slideLayout94.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image" Target="../media/image1.png"/><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image" Target="../media/image18.svg"/><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image" Target="../media/image17.png"/><Relationship Id="rId5" Type="http://schemas.openxmlformats.org/officeDocument/2006/relationships/slideLayout" Target="../slideLayouts/slideLayout132.xml"/><Relationship Id="rId10" Type="http://schemas.openxmlformats.org/officeDocument/2006/relationships/theme" Target="../theme/theme4.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 id="2147484442" r:id="rId42"/>
    <p:sldLayoutId id="2147484443"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hyperlink" Target="https://refactoring.guru/design-patterns/csharp"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refactoring.guru/design-patterns/catalog"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1DE352-9E54-A04F-B5CE-30DD9D500232}"/>
              </a:ext>
            </a:extLst>
          </p:cNvPr>
          <p:cNvSpPr>
            <a:spLocks noGrp="1"/>
          </p:cNvSpPr>
          <p:nvPr>
            <p:ph type="ctrTitle"/>
          </p:nvPr>
        </p:nvSpPr>
        <p:spPr/>
        <p:txBody>
          <a:bodyPr/>
          <a:lstStyle/>
          <a:p>
            <a:r>
              <a:rPr lang="en-GB" dirty="0"/>
              <a:t>Software Design Patterns</a:t>
            </a:r>
          </a:p>
        </p:txBody>
      </p:sp>
      <p:sp>
        <p:nvSpPr>
          <p:cNvPr id="4" name="Text Placeholder 3">
            <a:extLst>
              <a:ext uri="{FF2B5EF4-FFF2-40B4-BE49-F238E27FC236}">
                <a16:creationId xmlns:a16="http://schemas.microsoft.com/office/drawing/2014/main" id="{6DD2CAD1-4BAA-45DE-BAE3-FD7E8642157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965323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872" r="21872"/>
          <a:stretch>
            <a:fillRect/>
          </a:stretch>
        </p:blipFill>
        <p:spPr/>
      </p:pic>
      <p:sp>
        <p:nvSpPr>
          <p:cNvPr id="6" name="Text Placeholder 5"/>
          <p:cNvSpPr>
            <a:spLocks noGrp="1"/>
          </p:cNvSpPr>
          <p:nvPr>
            <p:ph type="body" sz="quarter" idx="12"/>
          </p:nvPr>
        </p:nvSpPr>
        <p:spPr>
          <a:xfrm>
            <a:off x="385650" y="1147572"/>
            <a:ext cx="6582310" cy="520262"/>
          </a:xfrm>
        </p:spPr>
        <p:txBody>
          <a:bodyPr/>
          <a:lstStyle/>
          <a:p>
            <a:r>
              <a:rPr lang="en-GB" dirty="0"/>
              <a:t>What are Software Design Patterns?</a:t>
            </a:r>
          </a:p>
          <a:p>
            <a:endParaRPr lang="en-GB" dirty="0"/>
          </a:p>
        </p:txBody>
      </p:sp>
      <p:sp>
        <p:nvSpPr>
          <p:cNvPr id="4" name="Slide Number Placeholder 3">
            <a:extLst>
              <a:ext uri="{FF2B5EF4-FFF2-40B4-BE49-F238E27FC236}">
                <a16:creationId xmlns:a16="http://schemas.microsoft.com/office/drawing/2014/main" id="{92AF665B-6E75-3548-8E91-CEF2C0E1590A}"/>
              </a:ext>
            </a:extLst>
          </p:cNvPr>
          <p:cNvSpPr>
            <a:spLocks noGrp="1"/>
          </p:cNvSpPr>
          <p:nvPr>
            <p:ph type="sldNum" sz="quarter" idx="4"/>
          </p:nvPr>
        </p:nvSpPr>
        <p:spPr/>
        <p:txBody>
          <a:bodyPr/>
          <a:lstStyle/>
          <a:p>
            <a:fld id="{EF892D59-8F09-EF4B-AD6D-DA609442F868}" type="slidenum">
              <a:rPr lang="en-GB" smtClean="0"/>
              <a:pPr/>
              <a:t>2</a:t>
            </a:fld>
            <a:endParaRPr lang="en-GB"/>
          </a:p>
        </p:txBody>
      </p:sp>
      <p:sp>
        <p:nvSpPr>
          <p:cNvPr id="5" name="Text Placeholder 4"/>
          <p:cNvSpPr>
            <a:spLocks noGrp="1"/>
          </p:cNvSpPr>
          <p:nvPr>
            <p:ph type="body" sz="quarter" idx="11"/>
          </p:nvPr>
        </p:nvSpPr>
        <p:spPr>
          <a:xfrm>
            <a:off x="385650" y="2415654"/>
            <a:ext cx="6143484" cy="2600846"/>
          </a:xfrm>
        </p:spPr>
        <p:txBody>
          <a:bodyPr/>
          <a:lstStyle/>
          <a:p>
            <a:pPr marL="285750" indent="-285750">
              <a:buFont typeface="Arial" panose="020B0604020202020204" pitchFamily="34" charset="0"/>
              <a:buChar char="•"/>
            </a:pPr>
            <a:r>
              <a:rPr lang="en-GB" dirty="0"/>
              <a:t>Reusable solutions to commonly occurring problems </a:t>
            </a:r>
          </a:p>
          <a:p>
            <a:pPr marL="285750" indent="-285750">
              <a:buFont typeface="Arial" panose="020B0604020202020204" pitchFamily="34" charset="0"/>
              <a:buChar char="•"/>
            </a:pPr>
            <a:r>
              <a:rPr lang="en-GB" dirty="0"/>
              <a:t>Emerge over time as developers write code and establish best practices </a:t>
            </a:r>
          </a:p>
          <a:p>
            <a:pPr marL="285750" indent="-285750">
              <a:buFont typeface="Arial" panose="020B0604020202020204" pitchFamily="34" charset="0"/>
              <a:buChar char="•"/>
            </a:pPr>
            <a:r>
              <a:rPr lang="en-GB" dirty="0"/>
              <a:t>Solve particular problems in code generation and interactions</a:t>
            </a:r>
          </a:p>
          <a:p>
            <a:pPr marL="285750" indent="-285750">
              <a:buFont typeface="Arial" panose="020B0604020202020204" pitchFamily="34" charset="0"/>
              <a:buChar char="•"/>
            </a:pPr>
            <a:r>
              <a:rPr lang="en-GB" dirty="0"/>
              <a:t>Powerful if used in the correct way and applied in the correct circumstance</a:t>
            </a:r>
          </a:p>
          <a:p>
            <a:endParaRPr lang="en-GB" dirty="0"/>
          </a:p>
        </p:txBody>
      </p:sp>
    </p:spTree>
    <p:extLst>
      <p:ext uri="{BB962C8B-B14F-4D97-AF65-F5344CB8AC3E}">
        <p14:creationId xmlns:p14="http://schemas.microsoft.com/office/powerpoint/2010/main" val="4263364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57010" y="720398"/>
            <a:ext cx="7250815" cy="5119407"/>
          </a:xfrm>
        </p:spPr>
        <p:txBody>
          <a:bodyPr/>
          <a:lstStyle/>
          <a:p>
            <a:r>
              <a:rPr lang="en-GB" i="1" dirty="0"/>
              <a:t>Design Patterns: Elements of Reusable Object-Oriented Software </a:t>
            </a:r>
            <a:r>
              <a:rPr lang="en-GB" dirty="0"/>
              <a:t>(1994)</a:t>
            </a:r>
            <a:br>
              <a:rPr lang="en-GB" dirty="0"/>
            </a:br>
            <a:r>
              <a:rPr lang="en-GB" dirty="0"/>
              <a:t>	</a:t>
            </a:r>
            <a:r>
              <a:rPr lang="en-GB" sz="1400" dirty="0"/>
              <a:t>- Erich Gamma, Richard Helm, Ralph Johnson and John </a:t>
            </a:r>
            <a:r>
              <a:rPr lang="en-GB" sz="1400" dirty="0" err="1"/>
              <a:t>Vlissides</a:t>
            </a:r>
            <a:r>
              <a:rPr lang="en-GB" sz="1400" dirty="0"/>
              <a:t> </a:t>
            </a:r>
          </a:p>
          <a:p>
            <a:pPr marL="355600" lvl="3" indent="0">
              <a:buNone/>
            </a:pPr>
            <a:endParaRPr lang="en-GB" dirty="0"/>
          </a:p>
          <a:p>
            <a:pPr marL="355600" lvl="3" indent="0">
              <a:buNone/>
            </a:pPr>
            <a:r>
              <a:rPr lang="en-GB" dirty="0"/>
              <a:t>‘Capturing a wealth of experience about the design of object-oriented software, </a:t>
            </a:r>
            <a:r>
              <a:rPr lang="en-GB" b="1" dirty="0"/>
              <a:t>four top-notch designers present a </a:t>
            </a:r>
            <a:r>
              <a:rPr lang="en-GB" b="1" dirty="0" err="1"/>
              <a:t>catalog</a:t>
            </a:r>
            <a:r>
              <a:rPr lang="en-GB" b="1" dirty="0"/>
              <a:t> of simple and succinct solutions to commonly occurring design problems</a:t>
            </a:r>
            <a:r>
              <a:rPr lang="en-GB" dirty="0"/>
              <a:t>. Previously undocumented, these 23 patterns allow designers to create more </a:t>
            </a:r>
            <a:r>
              <a:rPr lang="en-GB" b="1" dirty="0"/>
              <a:t>flexible, elegant, and ultimately reusable designs </a:t>
            </a:r>
            <a:r>
              <a:rPr lang="en-GB" dirty="0"/>
              <a:t>without having to rediscover the design solutions themselves.’</a:t>
            </a:r>
          </a:p>
          <a:p>
            <a:pPr marL="175604" lvl="3" indent="0" algn="r">
              <a:buNone/>
            </a:pPr>
            <a:r>
              <a:rPr lang="en-GB" sz="1400" dirty="0"/>
              <a:t>- Addison-Wesley publishers, emphasis added for this session</a:t>
            </a:r>
          </a:p>
          <a:p>
            <a:pPr marL="355600" lvl="3" indent="0">
              <a:buNone/>
            </a:pPr>
            <a:endParaRPr lang="en-GB" dirty="0"/>
          </a:p>
          <a:p>
            <a:endParaRPr lang="en-GB" dirty="0"/>
          </a:p>
          <a:p>
            <a:endParaRPr lang="en-GB" dirty="0"/>
          </a:p>
          <a:p>
            <a:endParaRPr lang="en-GB" dirty="0"/>
          </a:p>
        </p:txBody>
      </p:sp>
      <p:sp>
        <p:nvSpPr>
          <p:cNvPr id="6" name="Text Placeholder 5">
            <a:extLst>
              <a:ext uri="{FF2B5EF4-FFF2-40B4-BE49-F238E27FC236}">
                <a16:creationId xmlns:a16="http://schemas.microsoft.com/office/drawing/2014/main" id="{E98B4717-AF9B-CE45-801F-EDA979A103AC}"/>
              </a:ext>
            </a:extLst>
          </p:cNvPr>
          <p:cNvSpPr>
            <a:spLocks noGrp="1"/>
          </p:cNvSpPr>
          <p:nvPr>
            <p:ph type="body" sz="quarter" idx="10"/>
          </p:nvPr>
        </p:nvSpPr>
        <p:spPr/>
        <p:txBody>
          <a:bodyPr/>
          <a:lstStyle/>
          <a:p>
            <a:r>
              <a:rPr lang="en-GB" dirty="0"/>
              <a:t>Who were the ‘Gang of Four’?</a:t>
            </a:r>
          </a:p>
        </p:txBody>
      </p:sp>
    </p:spTree>
    <p:extLst>
      <p:ext uri="{BB962C8B-B14F-4D97-AF65-F5344CB8AC3E}">
        <p14:creationId xmlns:p14="http://schemas.microsoft.com/office/powerpoint/2010/main" val="327025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2C8801C2-584A-4EC1-9A1F-B59DF626C460}"/>
              </a:ext>
            </a:extLst>
          </p:cNvPr>
          <p:cNvSpPr/>
          <p:nvPr/>
        </p:nvSpPr>
        <p:spPr>
          <a:xfrm>
            <a:off x="1606502" y="2861116"/>
            <a:ext cx="8641093" cy="60160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5" name="Text Placeholder 4"/>
          <p:cNvSpPr>
            <a:spLocks noGrp="1"/>
          </p:cNvSpPr>
          <p:nvPr>
            <p:ph type="body" sz="quarter" idx="12"/>
          </p:nvPr>
        </p:nvSpPr>
        <p:spPr/>
        <p:txBody>
          <a:bodyPr/>
          <a:lstStyle/>
          <a:p>
            <a:r>
              <a:rPr lang="en-GB" dirty="0"/>
              <a:t>The Principle of Balance</a:t>
            </a:r>
          </a:p>
          <a:p>
            <a:endParaRPr lang="en-GB" dirty="0"/>
          </a:p>
        </p:txBody>
      </p:sp>
      <p:sp>
        <p:nvSpPr>
          <p:cNvPr id="4" name="Text Placeholder 3">
            <a:extLst>
              <a:ext uri="{FF2B5EF4-FFF2-40B4-BE49-F238E27FC236}">
                <a16:creationId xmlns:a16="http://schemas.microsoft.com/office/drawing/2014/main" id="{67D44002-B550-5545-8986-1A4435FA6A7E}"/>
              </a:ext>
            </a:extLst>
          </p:cNvPr>
          <p:cNvSpPr>
            <a:spLocks noGrp="1"/>
          </p:cNvSpPr>
          <p:nvPr>
            <p:ph type="body" sz="quarter" idx="11"/>
          </p:nvPr>
        </p:nvSpPr>
        <p:spPr>
          <a:xfrm>
            <a:off x="1212111" y="1363921"/>
            <a:ext cx="10322871" cy="5237751"/>
          </a:xfrm>
        </p:spPr>
        <p:txBody>
          <a:bodyPr/>
          <a:lstStyle/>
          <a:p>
            <a:r>
              <a:rPr lang="en-GB" sz="2800" b="1" dirty="0"/>
              <a:t>Find the balance between…</a:t>
            </a:r>
          </a:p>
        </p:txBody>
      </p:sp>
      <p:sp>
        <p:nvSpPr>
          <p:cNvPr id="2" name="Slide Number Placeholder 1">
            <a:extLst>
              <a:ext uri="{FF2B5EF4-FFF2-40B4-BE49-F238E27FC236}">
                <a16:creationId xmlns:a16="http://schemas.microsoft.com/office/drawing/2014/main" id="{CAEE8F8F-1B19-EC41-8769-79FE8605BF6F}"/>
              </a:ext>
            </a:extLst>
          </p:cNvPr>
          <p:cNvSpPr>
            <a:spLocks noGrp="1"/>
          </p:cNvSpPr>
          <p:nvPr>
            <p:ph type="sldNum" sz="quarter" idx="4"/>
          </p:nvPr>
        </p:nvSpPr>
        <p:spPr/>
        <p:txBody>
          <a:bodyPr/>
          <a:lstStyle/>
          <a:p>
            <a:fld id="{EF892D59-8F09-EF4B-AD6D-DA609442F868}" type="slidenum">
              <a:rPr lang="en-GB" smtClean="0"/>
              <a:pPr/>
              <a:t>4</a:t>
            </a:fld>
            <a:endParaRPr lang="en-GB"/>
          </a:p>
        </p:txBody>
      </p:sp>
      <p:cxnSp>
        <p:nvCxnSpPr>
          <p:cNvPr id="8" name="Straight Connector 7">
            <a:extLst>
              <a:ext uri="{FF2B5EF4-FFF2-40B4-BE49-F238E27FC236}">
                <a16:creationId xmlns:a16="http://schemas.microsoft.com/office/drawing/2014/main" id="{62CD4E48-FFBF-5345-ABA2-509444465715}"/>
              </a:ext>
            </a:extLst>
          </p:cNvPr>
          <p:cNvCxnSpPr>
            <a:cxnSpLocks/>
          </p:cNvCxnSpPr>
          <p:nvPr/>
        </p:nvCxnSpPr>
        <p:spPr>
          <a:xfrm>
            <a:off x="1606502" y="3136878"/>
            <a:ext cx="864109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Down Arrow 8">
            <a:extLst>
              <a:ext uri="{FF2B5EF4-FFF2-40B4-BE49-F238E27FC236}">
                <a16:creationId xmlns:a16="http://schemas.microsoft.com/office/drawing/2014/main" id="{DA0B9A32-4D6C-1F4F-BA31-DFE1E817CC24}"/>
              </a:ext>
            </a:extLst>
          </p:cNvPr>
          <p:cNvSpPr/>
          <p:nvPr/>
        </p:nvSpPr>
        <p:spPr>
          <a:xfrm rot="10800000">
            <a:off x="1231751" y="3570617"/>
            <a:ext cx="904140" cy="1168028"/>
          </a:xfrm>
          <a:prstGeom prst="down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B5A3F36A-0681-884F-871E-5370C6691793}"/>
              </a:ext>
            </a:extLst>
          </p:cNvPr>
          <p:cNvSpPr txBox="1"/>
          <p:nvPr/>
        </p:nvSpPr>
        <p:spPr>
          <a:xfrm>
            <a:off x="282267" y="5023701"/>
            <a:ext cx="2558893" cy="685201"/>
          </a:xfrm>
          <a:prstGeom prst="rect">
            <a:avLst/>
          </a:prstGeom>
        </p:spPr>
        <p:txBody>
          <a:bodyPr vert="horz" wrap="square" lIns="0" tIns="0" rIns="0" bIns="0" rtlCol="0" anchor="t" anchorCtr="0">
            <a:noAutofit/>
          </a:bodyPr>
          <a:lstStyle/>
          <a:p>
            <a:pPr algn="ctr">
              <a:spcBef>
                <a:spcPts val="600"/>
              </a:spcBef>
            </a:pPr>
            <a:r>
              <a:rPr lang="en-GB" sz="2800" b="1" dirty="0"/>
              <a:t>Too simple</a:t>
            </a:r>
          </a:p>
        </p:txBody>
      </p:sp>
      <p:pic>
        <p:nvPicPr>
          <p:cNvPr id="12" name="Picture 11">
            <a:extLst>
              <a:ext uri="{FF2B5EF4-FFF2-40B4-BE49-F238E27FC236}">
                <a16:creationId xmlns:a16="http://schemas.microsoft.com/office/drawing/2014/main" id="{54B61526-D6A4-40BA-86C6-F540CE933147}"/>
              </a:ext>
            </a:extLst>
          </p:cNvPr>
          <p:cNvPicPr>
            <a:picLocks noChangeAspect="1"/>
          </p:cNvPicPr>
          <p:nvPr/>
        </p:nvPicPr>
        <p:blipFill>
          <a:blip r:embed="rId3"/>
          <a:stretch>
            <a:fillRect/>
          </a:stretch>
        </p:blipFill>
        <p:spPr>
          <a:xfrm>
            <a:off x="4123461" y="2896304"/>
            <a:ext cx="3701395" cy="550660"/>
          </a:xfrm>
          <a:prstGeom prst="rect">
            <a:avLst/>
          </a:prstGeom>
        </p:spPr>
      </p:pic>
      <p:sp>
        <p:nvSpPr>
          <p:cNvPr id="16" name="Thought Bubble: Cloud 15">
            <a:extLst>
              <a:ext uri="{FF2B5EF4-FFF2-40B4-BE49-F238E27FC236}">
                <a16:creationId xmlns:a16="http://schemas.microsoft.com/office/drawing/2014/main" id="{BFFB27B4-E841-49BB-9F2E-DF7ADE95D500}"/>
              </a:ext>
            </a:extLst>
          </p:cNvPr>
          <p:cNvSpPr/>
          <p:nvPr/>
        </p:nvSpPr>
        <p:spPr>
          <a:xfrm>
            <a:off x="3585890" y="4390540"/>
            <a:ext cx="1521105" cy="940436"/>
          </a:xfrm>
          <a:prstGeom prst="cloudCallout">
            <a:avLst>
              <a:gd name="adj1" fmla="val 39688"/>
              <a:gd name="adj2" fmla="val -10295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400" b="1" dirty="0"/>
              <a:t>Flexible</a:t>
            </a:r>
            <a:endParaRPr lang="en-GB" sz="1600" b="1" dirty="0"/>
          </a:p>
        </p:txBody>
      </p:sp>
      <p:sp>
        <p:nvSpPr>
          <p:cNvPr id="17" name="Thought Bubble: Cloud 16">
            <a:extLst>
              <a:ext uri="{FF2B5EF4-FFF2-40B4-BE49-F238E27FC236}">
                <a16:creationId xmlns:a16="http://schemas.microsoft.com/office/drawing/2014/main" id="{56C6CB48-B216-4D72-96EC-9707CD187BAA}"/>
              </a:ext>
            </a:extLst>
          </p:cNvPr>
          <p:cNvSpPr/>
          <p:nvPr/>
        </p:nvSpPr>
        <p:spPr>
          <a:xfrm>
            <a:off x="4996436" y="5088784"/>
            <a:ext cx="1521105" cy="940436"/>
          </a:xfrm>
          <a:prstGeom prst="cloudCallout">
            <a:avLst>
              <a:gd name="adj1" fmla="val 9138"/>
              <a:gd name="adj2" fmla="val -16511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400" b="1" dirty="0"/>
              <a:t>Not fragile</a:t>
            </a:r>
          </a:p>
        </p:txBody>
      </p:sp>
      <p:sp>
        <p:nvSpPr>
          <p:cNvPr id="18" name="Thought Bubble: Cloud 17">
            <a:extLst>
              <a:ext uri="{FF2B5EF4-FFF2-40B4-BE49-F238E27FC236}">
                <a16:creationId xmlns:a16="http://schemas.microsoft.com/office/drawing/2014/main" id="{AED6807C-0791-4C88-A6B0-7EDE070CBF97}"/>
              </a:ext>
            </a:extLst>
          </p:cNvPr>
          <p:cNvSpPr/>
          <p:nvPr/>
        </p:nvSpPr>
        <p:spPr>
          <a:xfrm>
            <a:off x="6768887" y="4521615"/>
            <a:ext cx="1670575" cy="1279579"/>
          </a:xfrm>
          <a:prstGeom prst="cloudCallout">
            <a:avLst>
              <a:gd name="adj1" fmla="val -46115"/>
              <a:gd name="adj2" fmla="val -110876"/>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400" b="1" dirty="0"/>
              <a:t>Code is simple to follow</a:t>
            </a:r>
          </a:p>
        </p:txBody>
      </p:sp>
      <p:sp>
        <p:nvSpPr>
          <p:cNvPr id="19" name="Down Arrow 8">
            <a:extLst>
              <a:ext uri="{FF2B5EF4-FFF2-40B4-BE49-F238E27FC236}">
                <a16:creationId xmlns:a16="http://schemas.microsoft.com/office/drawing/2014/main" id="{AEA98934-10DB-467B-9E64-24B5390E28AC}"/>
              </a:ext>
            </a:extLst>
          </p:cNvPr>
          <p:cNvSpPr/>
          <p:nvPr/>
        </p:nvSpPr>
        <p:spPr>
          <a:xfrm rot="10800000">
            <a:off x="9778649" y="3558127"/>
            <a:ext cx="904140" cy="1168028"/>
          </a:xfrm>
          <a:prstGeom prst="down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D0410055-27E8-443E-A7CC-8B61EF4BB198}"/>
              </a:ext>
            </a:extLst>
          </p:cNvPr>
          <p:cNvSpPr txBox="1"/>
          <p:nvPr/>
        </p:nvSpPr>
        <p:spPr>
          <a:xfrm>
            <a:off x="9128960" y="5026201"/>
            <a:ext cx="2558893" cy="685201"/>
          </a:xfrm>
          <a:prstGeom prst="rect">
            <a:avLst/>
          </a:prstGeom>
        </p:spPr>
        <p:txBody>
          <a:bodyPr vert="horz" wrap="square" lIns="0" tIns="0" rIns="0" bIns="0" rtlCol="0" anchor="t" anchorCtr="0">
            <a:noAutofit/>
          </a:bodyPr>
          <a:lstStyle/>
          <a:p>
            <a:pPr algn="ctr">
              <a:spcBef>
                <a:spcPts val="600"/>
              </a:spcBef>
            </a:pPr>
            <a:r>
              <a:rPr lang="en-GB" sz="2800" b="1" dirty="0"/>
              <a:t>Too complex</a:t>
            </a:r>
          </a:p>
        </p:txBody>
      </p:sp>
    </p:spTree>
    <p:extLst>
      <p:ext uri="{BB962C8B-B14F-4D97-AF65-F5344CB8AC3E}">
        <p14:creationId xmlns:p14="http://schemas.microsoft.com/office/powerpoint/2010/main" val="2520888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D3C1E7-A856-FE4C-A20F-DEEC43A595BD}"/>
              </a:ext>
            </a:extLst>
          </p:cNvPr>
          <p:cNvSpPr>
            <a:spLocks noGrp="1"/>
          </p:cNvSpPr>
          <p:nvPr>
            <p:ph type="sldNum" sz="quarter" idx="4"/>
          </p:nvPr>
        </p:nvSpPr>
        <p:spPr/>
        <p:txBody>
          <a:bodyPr/>
          <a:lstStyle/>
          <a:p>
            <a:fld id="{EF892D59-8F09-EF4B-AD6D-DA609442F868}" type="slidenum">
              <a:rPr lang="en-GB" smtClean="0"/>
              <a:pPr/>
              <a:t>5</a:t>
            </a:fld>
            <a:endParaRPr lang="en-GB"/>
          </a:p>
        </p:txBody>
      </p:sp>
      <p:sp>
        <p:nvSpPr>
          <p:cNvPr id="3" name="Text Placeholder 2">
            <a:extLst>
              <a:ext uri="{FF2B5EF4-FFF2-40B4-BE49-F238E27FC236}">
                <a16:creationId xmlns:a16="http://schemas.microsoft.com/office/drawing/2014/main" id="{BE6D1C03-AE68-AA41-83A0-61C47B098D4B}"/>
              </a:ext>
            </a:extLst>
          </p:cNvPr>
          <p:cNvSpPr>
            <a:spLocks noGrp="1"/>
          </p:cNvSpPr>
          <p:nvPr>
            <p:ph type="body" sz="quarter" idx="10"/>
          </p:nvPr>
        </p:nvSpPr>
        <p:spPr/>
        <p:txBody>
          <a:bodyPr/>
          <a:lstStyle/>
          <a:p>
            <a:r>
              <a:rPr lang="en-GB" dirty="0"/>
              <a:t>Common Design Patterns</a:t>
            </a:r>
          </a:p>
        </p:txBody>
      </p:sp>
      <p:sp>
        <p:nvSpPr>
          <p:cNvPr id="4" name="Text Placeholder 3">
            <a:extLst>
              <a:ext uri="{FF2B5EF4-FFF2-40B4-BE49-F238E27FC236}">
                <a16:creationId xmlns:a16="http://schemas.microsoft.com/office/drawing/2014/main" id="{96B6914A-E485-B241-8783-ACD8246B814A}"/>
              </a:ext>
            </a:extLst>
          </p:cNvPr>
          <p:cNvSpPr>
            <a:spLocks noGrp="1"/>
          </p:cNvSpPr>
          <p:nvPr>
            <p:ph type="body" sz="quarter" idx="15"/>
          </p:nvPr>
        </p:nvSpPr>
        <p:spPr>
          <a:xfrm>
            <a:off x="5001512" y="845567"/>
            <a:ext cx="6770687" cy="4325460"/>
          </a:xfrm>
        </p:spPr>
        <p:txBody>
          <a:bodyPr/>
          <a:lstStyle/>
          <a:p>
            <a:pPr marL="285750" indent="-285750">
              <a:buFont typeface="Arial" panose="020B0604020202020204" pitchFamily="34" charset="0"/>
              <a:buChar char="•"/>
            </a:pPr>
            <a:r>
              <a:rPr lang="en-GB" sz="2400" b="1" dirty="0"/>
              <a:t>Facade</a:t>
            </a:r>
          </a:p>
          <a:p>
            <a:pPr marL="285750" indent="-285750">
              <a:spcBef>
                <a:spcPts val="1200"/>
              </a:spcBef>
              <a:buFont typeface="Arial" panose="020B0604020202020204" pitchFamily="34" charset="0"/>
              <a:buChar char="•"/>
            </a:pPr>
            <a:r>
              <a:rPr lang="en-GB" sz="2400" b="1" dirty="0"/>
              <a:t>Proxy</a:t>
            </a:r>
          </a:p>
          <a:p>
            <a:pPr marL="285750" indent="-285750">
              <a:spcBef>
                <a:spcPts val="1200"/>
              </a:spcBef>
              <a:buFont typeface="Arial" panose="020B0604020202020204" pitchFamily="34" charset="0"/>
              <a:buChar char="•"/>
            </a:pPr>
            <a:r>
              <a:rPr lang="en-GB" sz="2400" b="1" dirty="0"/>
              <a:t>Command</a:t>
            </a:r>
          </a:p>
          <a:p>
            <a:pPr marL="285750" indent="-285750">
              <a:spcBef>
                <a:spcPts val="1200"/>
              </a:spcBef>
              <a:buFont typeface="Arial" panose="020B0604020202020204" pitchFamily="34" charset="0"/>
              <a:buChar char="•"/>
            </a:pPr>
            <a:r>
              <a:rPr lang="en-GB" sz="2400" b="1" dirty="0"/>
              <a:t>Observer </a:t>
            </a:r>
            <a:r>
              <a:rPr lang="en-GB" sz="2000" dirty="0"/>
              <a:t>(subsumed into .NET as events)</a:t>
            </a:r>
          </a:p>
          <a:p>
            <a:pPr marL="285750" indent="-285750">
              <a:spcBef>
                <a:spcPts val="1200"/>
              </a:spcBef>
              <a:buFont typeface="Arial" panose="020B0604020202020204" pitchFamily="34" charset="0"/>
              <a:buChar char="•"/>
            </a:pPr>
            <a:r>
              <a:rPr lang="en-GB" sz="2400" b="1" dirty="0"/>
              <a:t>State</a:t>
            </a:r>
          </a:p>
          <a:p>
            <a:pPr marL="285750" indent="-285750">
              <a:spcBef>
                <a:spcPts val="1200"/>
              </a:spcBef>
              <a:buFont typeface="Arial" panose="020B0604020202020204" pitchFamily="34" charset="0"/>
              <a:buChar char="•"/>
            </a:pPr>
            <a:r>
              <a:rPr lang="en-GB" sz="2400" b="1" dirty="0"/>
              <a:t>Strategy / Template Method</a:t>
            </a:r>
          </a:p>
          <a:p>
            <a:pPr marL="285750" indent="-285750">
              <a:spcBef>
                <a:spcPts val="1200"/>
              </a:spcBef>
              <a:buFont typeface="Arial" panose="020B0604020202020204" pitchFamily="34" charset="0"/>
              <a:buChar char="•"/>
            </a:pPr>
            <a:r>
              <a:rPr lang="en-GB" sz="2400" b="1" dirty="0"/>
              <a:t>Factory</a:t>
            </a:r>
          </a:p>
          <a:p>
            <a:pPr marL="285750" indent="-285750">
              <a:spcBef>
                <a:spcPts val="1200"/>
              </a:spcBef>
              <a:buFont typeface="Arial" panose="020B0604020202020204" pitchFamily="34" charset="0"/>
              <a:buChar char="•"/>
            </a:pPr>
            <a:r>
              <a:rPr lang="en-GB" sz="2400" b="1" dirty="0"/>
              <a:t>Singleton</a:t>
            </a:r>
          </a:p>
        </p:txBody>
      </p:sp>
      <p:sp>
        <p:nvSpPr>
          <p:cNvPr id="6" name="TextBox 5">
            <a:hlinkClick r:id="rId3"/>
            <a:extLst>
              <a:ext uri="{FF2B5EF4-FFF2-40B4-BE49-F238E27FC236}">
                <a16:creationId xmlns:a16="http://schemas.microsoft.com/office/drawing/2014/main" id="{A98F387B-39CE-49DC-8E55-623B2CEA10DC}"/>
              </a:ext>
            </a:extLst>
          </p:cNvPr>
          <p:cNvSpPr txBox="1"/>
          <p:nvPr/>
        </p:nvSpPr>
        <p:spPr>
          <a:xfrm>
            <a:off x="5045957" y="6111586"/>
            <a:ext cx="5620328" cy="40011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algn="ctr">
              <a:defRPr sz="2000" b="1"/>
            </a:lvl1pPr>
          </a:lstStyle>
          <a:p>
            <a:r>
              <a:rPr lang="en-GB" dirty="0"/>
              <a:t>https://refactoring.guru/design-patterns/csharp</a:t>
            </a:r>
          </a:p>
        </p:txBody>
      </p:sp>
    </p:spTree>
    <p:extLst>
      <p:ext uri="{BB962C8B-B14F-4D97-AF65-F5344CB8AC3E}">
        <p14:creationId xmlns:p14="http://schemas.microsoft.com/office/powerpoint/2010/main" val="4076593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6EB489-8686-CE4B-A28B-6FCB5CED269D}"/>
              </a:ext>
            </a:extLst>
          </p:cNvPr>
          <p:cNvSpPr>
            <a:spLocks noGrp="1"/>
          </p:cNvSpPr>
          <p:nvPr>
            <p:ph type="body" sz="quarter" idx="15"/>
          </p:nvPr>
        </p:nvSpPr>
        <p:spPr/>
        <p:txBody>
          <a:bodyPr/>
          <a:lstStyle/>
          <a:p>
            <a:pPr>
              <a:spcBef>
                <a:spcPts val="600"/>
              </a:spcBef>
            </a:pPr>
            <a:r>
              <a:rPr lang="en-GB" sz="2400" b="1" dirty="0"/>
              <a:t>Three types of pattern: </a:t>
            </a:r>
          </a:p>
          <a:p>
            <a:pPr marL="285750" indent="-285750">
              <a:spcBef>
                <a:spcPts val="600"/>
              </a:spcBef>
              <a:buFont typeface="Arial" panose="020B0604020202020204" pitchFamily="34" charset="0"/>
              <a:buChar char="•"/>
            </a:pPr>
            <a:r>
              <a:rPr lang="en-GB" sz="2400" b="1" dirty="0"/>
              <a:t>Creational</a:t>
            </a:r>
          </a:p>
          <a:p>
            <a:pPr marL="285750" indent="-285750">
              <a:spcBef>
                <a:spcPts val="600"/>
              </a:spcBef>
              <a:buFont typeface="Arial" panose="020B0604020202020204" pitchFamily="34" charset="0"/>
              <a:buChar char="•"/>
            </a:pPr>
            <a:r>
              <a:rPr lang="en-GB" sz="2400" b="1" dirty="0"/>
              <a:t>Structural </a:t>
            </a:r>
          </a:p>
          <a:p>
            <a:pPr marL="285750" indent="-285750">
              <a:spcBef>
                <a:spcPts val="600"/>
              </a:spcBef>
              <a:buFont typeface="Arial" panose="020B0604020202020204" pitchFamily="34" charset="0"/>
              <a:buChar char="•"/>
            </a:pPr>
            <a:r>
              <a:rPr lang="en-GB" sz="2400" b="1" dirty="0"/>
              <a:t>Behavioural</a:t>
            </a:r>
          </a:p>
        </p:txBody>
      </p:sp>
      <p:sp>
        <p:nvSpPr>
          <p:cNvPr id="3" name="Slide Number Placeholder 2">
            <a:extLst>
              <a:ext uri="{FF2B5EF4-FFF2-40B4-BE49-F238E27FC236}">
                <a16:creationId xmlns:a16="http://schemas.microsoft.com/office/drawing/2014/main" id="{2C9182D2-AA7E-8740-A2B4-B3BE8ECDFCB5}"/>
              </a:ext>
            </a:extLst>
          </p:cNvPr>
          <p:cNvSpPr>
            <a:spLocks noGrp="1"/>
          </p:cNvSpPr>
          <p:nvPr>
            <p:ph type="sldNum" sz="quarter" idx="4"/>
          </p:nvPr>
        </p:nvSpPr>
        <p:spPr/>
        <p:txBody>
          <a:bodyPr/>
          <a:lstStyle/>
          <a:p>
            <a:fld id="{EF892D59-8F09-EF4B-AD6D-DA609442F868}" type="slidenum">
              <a:rPr lang="en-GB" smtClean="0"/>
              <a:pPr/>
              <a:t>6</a:t>
            </a:fld>
            <a:endParaRPr lang="en-GB"/>
          </a:p>
        </p:txBody>
      </p:sp>
      <p:sp>
        <p:nvSpPr>
          <p:cNvPr id="4" name="Text Placeholder 3">
            <a:extLst>
              <a:ext uri="{FF2B5EF4-FFF2-40B4-BE49-F238E27FC236}">
                <a16:creationId xmlns:a16="http://schemas.microsoft.com/office/drawing/2014/main" id="{3F1E26DD-F827-984D-A50D-E1F71EA0278C}"/>
              </a:ext>
            </a:extLst>
          </p:cNvPr>
          <p:cNvSpPr>
            <a:spLocks noGrp="1"/>
          </p:cNvSpPr>
          <p:nvPr>
            <p:ph type="body" sz="quarter" idx="10"/>
          </p:nvPr>
        </p:nvSpPr>
        <p:spPr/>
        <p:txBody>
          <a:bodyPr/>
          <a:lstStyle/>
          <a:p>
            <a:r>
              <a:rPr lang="en-GB" dirty="0"/>
              <a:t>Gang of Four Patterns</a:t>
            </a:r>
          </a:p>
        </p:txBody>
      </p:sp>
      <p:sp>
        <p:nvSpPr>
          <p:cNvPr id="6" name="TextBox 5">
            <a:hlinkClick r:id="rId3"/>
            <a:extLst>
              <a:ext uri="{FF2B5EF4-FFF2-40B4-BE49-F238E27FC236}">
                <a16:creationId xmlns:a16="http://schemas.microsoft.com/office/drawing/2014/main" id="{5B214D09-14C2-4CC5-AA3E-CE838C24DE63}"/>
              </a:ext>
            </a:extLst>
          </p:cNvPr>
          <p:cNvSpPr txBox="1"/>
          <p:nvPr/>
        </p:nvSpPr>
        <p:spPr>
          <a:xfrm>
            <a:off x="5070419" y="5249263"/>
            <a:ext cx="6093500" cy="369332"/>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algn="ctr">
              <a:defRPr sz="2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https://refactoring.guru/design-patterns/catalog</a:t>
            </a:r>
          </a:p>
        </p:txBody>
      </p:sp>
    </p:spTree>
    <p:extLst>
      <p:ext uri="{BB962C8B-B14F-4D97-AF65-F5344CB8AC3E}">
        <p14:creationId xmlns:p14="http://schemas.microsoft.com/office/powerpoint/2010/main" val="3891738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DA4FB7-9D3F-4F93-B188-ADFEF10B05BE}"/>
              </a:ext>
            </a:extLst>
          </p:cNvPr>
          <p:cNvSpPr>
            <a:spLocks noGrp="1"/>
          </p:cNvSpPr>
          <p:nvPr>
            <p:ph type="body" sz="quarter" idx="15"/>
          </p:nvPr>
        </p:nvSpPr>
        <p:spPr/>
        <p:txBody>
          <a:bodyPr/>
          <a:lstStyle/>
          <a:p>
            <a:r>
              <a:rPr lang="en-GB" sz="2400" dirty="0"/>
              <a:t>Please do the lab for this chapter</a:t>
            </a:r>
            <a:endParaRPr lang="en-GB" sz="1400" dirty="0"/>
          </a:p>
        </p:txBody>
      </p:sp>
      <p:sp>
        <p:nvSpPr>
          <p:cNvPr id="3" name="Slide Number Placeholder 2">
            <a:extLst>
              <a:ext uri="{FF2B5EF4-FFF2-40B4-BE49-F238E27FC236}">
                <a16:creationId xmlns:a16="http://schemas.microsoft.com/office/drawing/2014/main" id="{54235E56-4C53-4D5E-9CEA-28DA0CB05ED6}"/>
              </a:ext>
            </a:extLst>
          </p:cNvPr>
          <p:cNvSpPr>
            <a:spLocks noGrp="1"/>
          </p:cNvSpPr>
          <p:nvPr>
            <p:ph type="sldNum" sz="quarter" idx="4"/>
          </p:nvPr>
        </p:nvSpPr>
        <p:spPr/>
        <p:txBody>
          <a:bodyPr/>
          <a:lstStyle/>
          <a:p>
            <a:fld id="{EF892D59-8F09-EF4B-AD6D-DA609442F868}" type="slidenum">
              <a:rPr lang="en-GB" smtClean="0"/>
              <a:pPr/>
              <a:t>7</a:t>
            </a:fld>
            <a:endParaRPr lang="en-GB"/>
          </a:p>
        </p:txBody>
      </p:sp>
      <p:sp>
        <p:nvSpPr>
          <p:cNvPr id="4" name="Text Placeholder 3">
            <a:extLst>
              <a:ext uri="{FF2B5EF4-FFF2-40B4-BE49-F238E27FC236}">
                <a16:creationId xmlns:a16="http://schemas.microsoft.com/office/drawing/2014/main" id="{4FF9AFDA-B5F6-4BD8-A899-D4B0EA661531}"/>
              </a:ext>
            </a:extLst>
          </p:cNvPr>
          <p:cNvSpPr>
            <a:spLocks noGrp="1"/>
          </p:cNvSpPr>
          <p:nvPr>
            <p:ph type="body" sz="quarter" idx="10"/>
          </p:nvPr>
        </p:nvSpPr>
        <p:spPr/>
        <p:txBody>
          <a:bodyPr/>
          <a:lstStyle/>
          <a:p>
            <a:r>
              <a:rPr lang="en-GB" dirty="0"/>
              <a:t>LAB</a:t>
            </a:r>
          </a:p>
        </p:txBody>
      </p:sp>
    </p:spTree>
    <p:extLst>
      <p:ext uri="{BB962C8B-B14F-4D97-AF65-F5344CB8AC3E}">
        <p14:creationId xmlns:p14="http://schemas.microsoft.com/office/powerpoint/2010/main" val="7516782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sBuildFile xmlns="5C5CABF9-AC12-47BF-B2BE-4C9AB5C8735B" xsi:nil="true"/>
    <BookTypeField0 xmlns="5C5CABF9-AC12-47BF-B2BE-4C9AB5C8735B">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5C5CABF9-AC12-47BF-B2BE-4C9AB5C8735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Courseware" ma:contentTypeID="0x010100F0967B7CEE8D417F966757887D9466FB0012AF5F3964B2D4428A72202928E6DCBC" ma:contentTypeVersion="0" ma:contentTypeDescription="Base content type which represents courseware documents" ma:contentTypeScope="" ma:versionID="e41a082f8ba7cd8e5c7ba3efeaed72be">
  <xsd:schema xmlns:xsd="http://www.w3.org/2001/XMLSchema" xmlns:xs="http://www.w3.org/2001/XMLSchema" xmlns:p="http://schemas.microsoft.com/office/2006/metadata/properties" xmlns:ns2="5C5CABF9-AC12-47BF-B2BE-4C9AB5C8735B" targetNamespace="http://schemas.microsoft.com/office/2006/metadata/properties" ma:root="true" ma:fieldsID="f97b0f243d130ae4919c8b39f875bde2" ns2:_="">
    <xsd:import namespace="5C5CABF9-AC12-47BF-B2BE-4C9AB5C8735B"/>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5CABF9-AC12-47BF-B2BE-4C9AB5C8735B"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4FD4C0-AF61-4457-ADCF-4CFE3F92DA4C}">
  <ds:schemaRefs>
    <ds:schemaRef ds:uri="http://schemas.microsoft.com/office/2006/documentManagement/types"/>
    <ds:schemaRef ds:uri="http://purl.org/dc/dcmitype/"/>
    <ds:schemaRef ds:uri="http://schemas.openxmlformats.org/package/2006/metadata/core-properties"/>
    <ds:schemaRef ds:uri="http://purl.org/dc/terms/"/>
    <ds:schemaRef ds:uri="http://schemas.microsoft.com/office/infopath/2007/PartnerControls"/>
    <ds:schemaRef ds:uri="http://www.w3.org/XML/1998/namespace"/>
    <ds:schemaRef ds:uri="5C5CABF9-AC12-47BF-B2BE-4C9AB5C8735B"/>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210F7682-72D9-497B-B9D3-9BB44DCF31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5CABF9-AC12-47BF-B2BE-4C9AB5C873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466F22-B209-49D5-9C6F-CD2632AF8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6943</TotalTime>
  <Words>500</Words>
  <Application>Microsoft Office PowerPoint</Application>
  <PresentationFormat>Widescreen</PresentationFormat>
  <Paragraphs>55</Paragraphs>
  <Slides>7</Slides>
  <Notes>6</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vt:i4>
      </vt:variant>
    </vt:vector>
  </HeadingPairs>
  <TitlesOfParts>
    <vt:vector size="15" baseType="lpstr">
      <vt:lpstr>Arial</vt:lpstr>
      <vt:lpstr>Calibri</vt:lpstr>
      <vt:lpstr>Krana Fat B</vt:lpstr>
      <vt:lpstr>Montserrat</vt:lpstr>
      <vt:lpstr>Master_Red_and_Purple</vt:lpstr>
      <vt:lpstr>Master_Yellow_and_Orange</vt:lpstr>
      <vt:lpstr>Master_Blue</vt:lpstr>
      <vt:lpstr>Master_Neutral</vt:lpstr>
      <vt:lpstr>Software Design Patterns</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mike baradaran</cp:lastModifiedBy>
  <cp:revision>316</cp:revision>
  <cp:lastPrinted>2020-10-05T07:51:36Z</cp:lastPrinted>
  <dcterms:created xsi:type="dcterms:W3CDTF">2019-09-05T08:17:12Z</dcterms:created>
  <dcterms:modified xsi:type="dcterms:W3CDTF">2021-10-07T09:08:17Z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0x010100F0967B7CEE8D417F966757887D9466FB0012AF5F3964B2D4428A72202928E6DCBC</vt:lpwstr>
  </property>
  <property fmtid="{D5CDD505-2E9C-101B-9397-08002B2CF9AE}" pid="3" name="BookType">
    <vt:lpwstr>4</vt:lpwstr>
  </property>
</Properties>
</file>